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7" r:id="rId21"/>
    <p:sldId id="279" r:id="rId22"/>
    <p:sldId id="273" r:id="rId23"/>
    <p:sldId id="276" r:id="rId24"/>
    <p:sldId id="274" r:id="rId25"/>
    <p:sldId id="275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94660"/>
  </p:normalViewPr>
  <p:slideViewPr>
    <p:cSldViewPr snapToGrid="0">
      <p:cViewPr varScale="1">
        <p:scale>
          <a:sx n="61" d="100"/>
          <a:sy n="61" d="100"/>
        </p:scale>
        <p:origin x="58" y="14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광우" userId="2a936863-4191-4eac-8abe-ae81b37592ba" providerId="ADAL" clId="{F1E203BA-BC6D-48EB-A70D-F0CBF8A616E1}"/>
  </pc:docChgLst>
  <pc:docChgLst>
    <pc:chgData name="김광우" userId="2a936863-4191-4eac-8abe-ae81b37592ba" providerId="ADAL" clId="{23D1382C-98FC-4DD3-9BD3-E73ECA36814C}"/>
    <pc:docChg chg="undo custSel addSld delSld modSld">
      <pc:chgData name="김광우" userId="2a936863-4191-4eac-8abe-ae81b37592ba" providerId="ADAL" clId="{23D1382C-98FC-4DD3-9BD3-E73ECA36814C}" dt="2024-06-04T12:36:22.121" v="3735"/>
      <pc:docMkLst>
        <pc:docMk/>
      </pc:docMkLst>
      <pc:sldChg chg="modSp">
        <pc:chgData name="김광우" userId="2a936863-4191-4eac-8abe-ae81b37592ba" providerId="ADAL" clId="{23D1382C-98FC-4DD3-9BD3-E73ECA36814C}" dt="2024-06-04T07:02:47.351" v="18" actId="20577"/>
        <pc:sldMkLst>
          <pc:docMk/>
          <pc:sldMk cId="1618576829" sldId="256"/>
        </pc:sldMkLst>
        <pc:spChg chg="mod">
          <ac:chgData name="김광우" userId="2a936863-4191-4eac-8abe-ae81b37592ba" providerId="ADAL" clId="{23D1382C-98FC-4DD3-9BD3-E73ECA36814C}" dt="2024-06-04T07:02:38.397" v="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23D1382C-98FC-4DD3-9BD3-E73ECA36814C}" dt="2024-06-04T07:02:47.351" v="18" actId="20577"/>
          <ac:spMkLst>
            <pc:docMk/>
            <pc:sldMk cId="1618576829" sldId="256"/>
            <ac:spMk id="3" creationId="{0CA237D8-4A19-41EC-8925-407A8E4C5F48}"/>
          </ac:spMkLst>
        </pc:spChg>
      </pc:sldChg>
      <pc:sldChg chg="del">
        <pc:chgData name="김광우" userId="2a936863-4191-4eac-8abe-ae81b37592ba" providerId="ADAL" clId="{23D1382C-98FC-4DD3-9BD3-E73ECA36814C}" dt="2024-06-04T07:02:49.632" v="19" actId="2696"/>
        <pc:sldMkLst>
          <pc:docMk/>
          <pc:sldMk cId="1454155733" sldId="257"/>
        </pc:sldMkLst>
      </pc:sldChg>
      <pc:sldChg chg="modSp add">
        <pc:chgData name="김광우" userId="2a936863-4191-4eac-8abe-ae81b37592ba" providerId="ADAL" clId="{23D1382C-98FC-4DD3-9BD3-E73ECA36814C}" dt="2024-06-04T07:07:17.471" v="302" actId="20577"/>
        <pc:sldMkLst>
          <pc:docMk/>
          <pc:sldMk cId="1870795066" sldId="257"/>
        </pc:sldMkLst>
        <pc:spChg chg="mod">
          <ac:chgData name="김광우" userId="2a936863-4191-4eac-8abe-ae81b37592ba" providerId="ADAL" clId="{23D1382C-98FC-4DD3-9BD3-E73ECA36814C}" dt="2024-06-04T07:04:33.678" v="66" actId="20577"/>
          <ac:spMkLst>
            <pc:docMk/>
            <pc:sldMk cId="1870795066" sldId="257"/>
            <ac:spMk id="2" creationId="{4E80ADA0-743C-4E09-A748-6A90C8D9F702}"/>
          </ac:spMkLst>
        </pc:spChg>
        <pc:spChg chg="mod">
          <ac:chgData name="김광우" userId="2a936863-4191-4eac-8abe-ae81b37592ba" providerId="ADAL" clId="{23D1382C-98FC-4DD3-9BD3-E73ECA36814C}" dt="2024-06-04T07:07:17.471" v="302" actId="20577"/>
          <ac:spMkLst>
            <pc:docMk/>
            <pc:sldMk cId="1870795066" sldId="257"/>
            <ac:spMk id="3" creationId="{19976CCA-3959-4D54-9C0A-8B3730DBE241}"/>
          </ac:spMkLst>
        </pc:spChg>
      </pc:sldChg>
      <pc:sldChg chg="modSp add">
        <pc:chgData name="김광우" userId="2a936863-4191-4eac-8abe-ae81b37592ba" providerId="ADAL" clId="{23D1382C-98FC-4DD3-9BD3-E73ECA36814C}" dt="2024-06-04T07:10:34.298" v="351" actId="113"/>
        <pc:sldMkLst>
          <pc:docMk/>
          <pc:sldMk cId="900216838" sldId="258"/>
        </pc:sldMkLst>
        <pc:spChg chg="mod">
          <ac:chgData name="김광우" userId="2a936863-4191-4eac-8abe-ae81b37592ba" providerId="ADAL" clId="{23D1382C-98FC-4DD3-9BD3-E73ECA36814C}" dt="2024-06-04T07:10:34.298" v="351" actId="113"/>
          <ac:spMkLst>
            <pc:docMk/>
            <pc:sldMk cId="900216838" sldId="258"/>
            <ac:spMk id="3" creationId="{19976CCA-3959-4D54-9C0A-8B3730DBE241}"/>
          </ac:spMkLst>
        </pc:spChg>
      </pc:sldChg>
      <pc:sldChg chg="del">
        <pc:chgData name="김광우" userId="2a936863-4191-4eac-8abe-ae81b37592ba" providerId="ADAL" clId="{23D1382C-98FC-4DD3-9BD3-E73ECA36814C}" dt="2024-06-04T07:02:49.915" v="20" actId="2696"/>
        <pc:sldMkLst>
          <pc:docMk/>
          <pc:sldMk cId="3913804835" sldId="258"/>
        </pc:sldMkLst>
      </pc:sldChg>
      <pc:sldChg chg="addSp delSp modSp add">
        <pc:chgData name="김광우" userId="2a936863-4191-4eac-8abe-ae81b37592ba" providerId="ADAL" clId="{23D1382C-98FC-4DD3-9BD3-E73ECA36814C}" dt="2024-06-04T07:41:40.404" v="929" actId="14100"/>
        <pc:sldMkLst>
          <pc:docMk/>
          <pc:sldMk cId="2296405392" sldId="259"/>
        </pc:sldMkLst>
        <pc:spChg chg="mod">
          <ac:chgData name="김광우" userId="2a936863-4191-4eac-8abe-ae81b37592ba" providerId="ADAL" clId="{23D1382C-98FC-4DD3-9BD3-E73ECA36814C}" dt="2024-06-04T07:15:14.450" v="393" actId="20577"/>
          <ac:spMkLst>
            <pc:docMk/>
            <pc:sldMk cId="2296405392" sldId="259"/>
            <ac:spMk id="2" creationId="{F69E7EAD-E0B5-4780-B6F8-D956A2CE8364}"/>
          </ac:spMkLst>
        </pc:spChg>
        <pc:spChg chg="mod">
          <ac:chgData name="김광우" userId="2a936863-4191-4eac-8abe-ae81b37592ba" providerId="ADAL" clId="{23D1382C-98FC-4DD3-9BD3-E73ECA36814C}" dt="2024-06-04T07:41:40.404" v="929" actId="14100"/>
          <ac:spMkLst>
            <pc:docMk/>
            <pc:sldMk cId="2296405392" sldId="259"/>
            <ac:spMk id="3" creationId="{35891358-76E6-45A3-997F-9FB0BA840196}"/>
          </ac:spMkLst>
        </pc:spChg>
        <pc:picChg chg="add del mod">
          <ac:chgData name="김광우" userId="2a936863-4191-4eac-8abe-ae81b37592ba" providerId="ADAL" clId="{23D1382C-98FC-4DD3-9BD3-E73ECA36814C}" dt="2024-06-04T07:27:28.409" v="741" actId="478"/>
          <ac:picMkLst>
            <pc:docMk/>
            <pc:sldMk cId="2296405392" sldId="259"/>
            <ac:picMk id="4" creationId="{CF1CED83-375C-450C-878E-8B966892909A}"/>
          </ac:picMkLst>
        </pc:picChg>
        <pc:picChg chg="add mod">
          <ac:chgData name="김광우" userId="2a936863-4191-4eac-8abe-ae81b37592ba" providerId="ADAL" clId="{23D1382C-98FC-4DD3-9BD3-E73ECA36814C}" dt="2024-06-04T07:21:18.938" v="412" actId="1076"/>
          <ac:picMkLst>
            <pc:docMk/>
            <pc:sldMk cId="2296405392" sldId="259"/>
            <ac:picMk id="1026" creationId="{C0F72920-6FDB-4ED1-A972-C31C0342A717}"/>
          </ac:picMkLst>
        </pc:picChg>
        <pc:picChg chg="add mod">
          <ac:chgData name="김광우" userId="2a936863-4191-4eac-8abe-ae81b37592ba" providerId="ADAL" clId="{23D1382C-98FC-4DD3-9BD3-E73ECA36814C}" dt="2024-06-04T07:22:24.810" v="478" actId="1076"/>
          <ac:picMkLst>
            <pc:docMk/>
            <pc:sldMk cId="2296405392" sldId="259"/>
            <ac:picMk id="1028" creationId="{CADEB647-9FA9-4995-8767-68B935B2726B}"/>
          </ac:picMkLst>
        </pc:picChg>
        <pc:picChg chg="add mod">
          <ac:chgData name="김광우" userId="2a936863-4191-4eac-8abe-ae81b37592ba" providerId="ADAL" clId="{23D1382C-98FC-4DD3-9BD3-E73ECA36814C}" dt="2024-06-04T07:23:36.135" v="592" actId="1076"/>
          <ac:picMkLst>
            <pc:docMk/>
            <pc:sldMk cId="2296405392" sldId="259"/>
            <ac:picMk id="1030" creationId="{988854E2-4278-49D8-B847-808E21BE5ED1}"/>
          </ac:picMkLst>
        </pc:picChg>
        <pc:picChg chg="add mod">
          <ac:chgData name="김광우" userId="2a936863-4191-4eac-8abe-ae81b37592ba" providerId="ADAL" clId="{23D1382C-98FC-4DD3-9BD3-E73ECA36814C}" dt="2024-06-04T07:24:42.639" v="644" actId="1038"/>
          <ac:picMkLst>
            <pc:docMk/>
            <pc:sldMk cId="2296405392" sldId="259"/>
            <ac:picMk id="1032" creationId="{57BF80B2-9906-4BF1-9CED-5CB02099F6E3}"/>
          </ac:picMkLst>
        </pc:picChg>
        <pc:picChg chg="add mod">
          <ac:chgData name="김광우" userId="2a936863-4191-4eac-8abe-ae81b37592ba" providerId="ADAL" clId="{23D1382C-98FC-4DD3-9BD3-E73ECA36814C}" dt="2024-06-04T07:25:33.402" v="684" actId="1076"/>
          <ac:picMkLst>
            <pc:docMk/>
            <pc:sldMk cId="2296405392" sldId="259"/>
            <ac:picMk id="1034" creationId="{00A0D713-FB14-4FAD-ACE1-BCA600DD9B17}"/>
          </ac:picMkLst>
        </pc:picChg>
        <pc:picChg chg="add mod">
          <ac:chgData name="김광우" userId="2a936863-4191-4eac-8abe-ae81b37592ba" providerId="ADAL" clId="{23D1382C-98FC-4DD3-9BD3-E73ECA36814C}" dt="2024-06-04T07:28:09.284" v="743" actId="1076"/>
          <ac:picMkLst>
            <pc:docMk/>
            <pc:sldMk cId="2296405392" sldId="259"/>
            <ac:picMk id="1036" creationId="{25C00FD5-8149-464B-B5C9-BB18C398F91E}"/>
          </ac:picMkLst>
        </pc:picChg>
        <pc:picChg chg="add mod">
          <ac:chgData name="김광우" userId="2a936863-4191-4eac-8abe-ae81b37592ba" providerId="ADAL" clId="{23D1382C-98FC-4DD3-9BD3-E73ECA36814C}" dt="2024-06-04T07:28:42.659" v="751" actId="1038"/>
          <ac:picMkLst>
            <pc:docMk/>
            <pc:sldMk cId="2296405392" sldId="259"/>
            <ac:picMk id="1038" creationId="{D81D1C1D-DD41-4160-AEB3-EECD0646E170}"/>
          </ac:picMkLst>
        </pc:picChg>
      </pc:sldChg>
      <pc:sldChg chg="addSp delSp modSp add">
        <pc:chgData name="김광우" userId="2a936863-4191-4eac-8abe-ae81b37592ba" providerId="ADAL" clId="{23D1382C-98FC-4DD3-9BD3-E73ECA36814C}" dt="2024-06-04T08:10:41.946" v="1418" actId="1076"/>
        <pc:sldMkLst>
          <pc:docMk/>
          <pc:sldMk cId="1919476623" sldId="260"/>
        </pc:sldMkLst>
        <pc:spChg chg="mod">
          <ac:chgData name="김광우" userId="2a936863-4191-4eac-8abe-ae81b37592ba" providerId="ADAL" clId="{23D1382C-98FC-4DD3-9BD3-E73ECA36814C}" dt="2024-06-04T07:58:36.738" v="1410" actId="20577"/>
          <ac:spMkLst>
            <pc:docMk/>
            <pc:sldMk cId="1919476623" sldId="260"/>
            <ac:spMk id="3" creationId="{35891358-76E6-45A3-997F-9FB0BA840196}"/>
          </ac:spMkLst>
        </pc:spChg>
        <pc:picChg chg="add del mod">
          <ac:chgData name="김광우" userId="2a936863-4191-4eac-8abe-ae81b37592ba" providerId="ADAL" clId="{23D1382C-98FC-4DD3-9BD3-E73ECA36814C}" dt="2024-06-04T07:59:07.699" v="1413" actId="478"/>
          <ac:picMkLst>
            <pc:docMk/>
            <pc:sldMk cId="1919476623" sldId="260"/>
            <ac:picMk id="4" creationId="{02455D58-EF85-46A8-A5C6-29577735813C}"/>
          </ac:picMkLst>
        </pc:picChg>
        <pc:picChg chg="del">
          <ac:chgData name="김광우" userId="2a936863-4191-4eac-8abe-ae81b37592ba" providerId="ADAL" clId="{23D1382C-98FC-4DD3-9BD3-E73ECA36814C}" dt="2024-06-04T07:42:09.806" v="938" actId="478"/>
          <ac:picMkLst>
            <pc:docMk/>
            <pc:sldMk cId="1919476623" sldId="260"/>
            <ac:picMk id="1026" creationId="{C0F72920-6FDB-4ED1-A972-C31C0342A717}"/>
          </ac:picMkLst>
        </pc:picChg>
        <pc:picChg chg="del">
          <ac:chgData name="김광우" userId="2a936863-4191-4eac-8abe-ae81b37592ba" providerId="ADAL" clId="{23D1382C-98FC-4DD3-9BD3-E73ECA36814C}" dt="2024-06-04T07:42:08.785" v="936" actId="478"/>
          <ac:picMkLst>
            <pc:docMk/>
            <pc:sldMk cId="1919476623" sldId="260"/>
            <ac:picMk id="1028" creationId="{CADEB647-9FA9-4995-8767-68B935B2726B}"/>
          </ac:picMkLst>
        </pc:picChg>
        <pc:picChg chg="del">
          <ac:chgData name="김광우" userId="2a936863-4191-4eac-8abe-ae81b37592ba" providerId="ADAL" clId="{23D1382C-98FC-4DD3-9BD3-E73ECA36814C}" dt="2024-06-04T07:42:09.194" v="937" actId="478"/>
          <ac:picMkLst>
            <pc:docMk/>
            <pc:sldMk cId="1919476623" sldId="260"/>
            <ac:picMk id="1030" creationId="{988854E2-4278-49D8-B847-808E21BE5ED1}"/>
          </ac:picMkLst>
        </pc:picChg>
        <pc:picChg chg="del">
          <ac:chgData name="김광우" userId="2a936863-4191-4eac-8abe-ae81b37592ba" providerId="ADAL" clId="{23D1382C-98FC-4DD3-9BD3-E73ECA36814C}" dt="2024-06-04T07:42:07.560" v="934" actId="478"/>
          <ac:picMkLst>
            <pc:docMk/>
            <pc:sldMk cId="1919476623" sldId="260"/>
            <ac:picMk id="1032" creationId="{57BF80B2-9906-4BF1-9CED-5CB02099F6E3}"/>
          </ac:picMkLst>
        </pc:picChg>
        <pc:picChg chg="del">
          <ac:chgData name="김광우" userId="2a936863-4191-4eac-8abe-ae81b37592ba" providerId="ADAL" clId="{23D1382C-98FC-4DD3-9BD3-E73ECA36814C}" dt="2024-06-04T07:42:07.945" v="935" actId="478"/>
          <ac:picMkLst>
            <pc:docMk/>
            <pc:sldMk cId="1919476623" sldId="260"/>
            <ac:picMk id="1034" creationId="{00A0D713-FB14-4FAD-ACE1-BCA600DD9B17}"/>
          </ac:picMkLst>
        </pc:picChg>
        <pc:picChg chg="del">
          <ac:chgData name="김광우" userId="2a936863-4191-4eac-8abe-ae81b37592ba" providerId="ADAL" clId="{23D1382C-98FC-4DD3-9BD3-E73ECA36814C}" dt="2024-06-04T07:42:06.916" v="933" actId="478"/>
          <ac:picMkLst>
            <pc:docMk/>
            <pc:sldMk cId="1919476623" sldId="260"/>
            <ac:picMk id="1036" creationId="{25C00FD5-8149-464B-B5C9-BB18C398F91E}"/>
          </ac:picMkLst>
        </pc:picChg>
        <pc:picChg chg="del">
          <ac:chgData name="김광우" userId="2a936863-4191-4eac-8abe-ae81b37592ba" providerId="ADAL" clId="{23D1382C-98FC-4DD3-9BD3-E73ECA36814C}" dt="2024-06-04T07:42:06.421" v="932" actId="478"/>
          <ac:picMkLst>
            <pc:docMk/>
            <pc:sldMk cId="1919476623" sldId="260"/>
            <ac:picMk id="1038" creationId="{D81D1C1D-DD41-4160-AEB3-EECD0646E170}"/>
          </ac:picMkLst>
        </pc:picChg>
        <pc:picChg chg="add mod">
          <ac:chgData name="김광우" userId="2a936863-4191-4eac-8abe-ae81b37592ba" providerId="ADAL" clId="{23D1382C-98FC-4DD3-9BD3-E73ECA36814C}" dt="2024-06-04T07:43:34.800" v="1050" actId="1076"/>
          <ac:picMkLst>
            <pc:docMk/>
            <pc:sldMk cId="1919476623" sldId="260"/>
            <ac:picMk id="2050" creationId="{4769D848-15D4-43DA-A03D-BCAFCCAD5222}"/>
          </ac:picMkLst>
        </pc:picChg>
        <pc:picChg chg="add mod">
          <ac:chgData name="김광우" userId="2a936863-4191-4eac-8abe-ae81b37592ba" providerId="ADAL" clId="{23D1382C-98FC-4DD3-9BD3-E73ECA36814C}" dt="2024-06-04T07:44:07.858" v="1059" actId="1076"/>
          <ac:picMkLst>
            <pc:docMk/>
            <pc:sldMk cId="1919476623" sldId="260"/>
            <ac:picMk id="2052" creationId="{BF607E9C-0DCD-4AB7-B1E6-8738BD5817DE}"/>
          </ac:picMkLst>
        </pc:picChg>
        <pc:picChg chg="add mod">
          <ac:chgData name="김광우" userId="2a936863-4191-4eac-8abe-ae81b37592ba" providerId="ADAL" clId="{23D1382C-98FC-4DD3-9BD3-E73ECA36814C}" dt="2024-06-04T07:46:41.821" v="1111" actId="1076"/>
          <ac:picMkLst>
            <pc:docMk/>
            <pc:sldMk cId="1919476623" sldId="260"/>
            <ac:picMk id="2054" creationId="{74442F54-D87C-458C-9029-D3CCDF8AD8EC}"/>
          </ac:picMkLst>
        </pc:picChg>
        <pc:picChg chg="add mod">
          <ac:chgData name="김광우" userId="2a936863-4191-4eac-8abe-ae81b37592ba" providerId="ADAL" clId="{23D1382C-98FC-4DD3-9BD3-E73ECA36814C}" dt="2024-06-04T07:57:33.027" v="1290" actId="1038"/>
          <ac:picMkLst>
            <pc:docMk/>
            <pc:sldMk cId="1919476623" sldId="260"/>
            <ac:picMk id="2056" creationId="{DB0599CB-6930-4079-A151-87364D2F781D}"/>
          </ac:picMkLst>
        </pc:picChg>
        <pc:picChg chg="add mod">
          <ac:chgData name="김광우" userId="2a936863-4191-4eac-8abe-ae81b37592ba" providerId="ADAL" clId="{23D1382C-98FC-4DD3-9BD3-E73ECA36814C}" dt="2024-06-04T07:57:43.511" v="1295" actId="1036"/>
          <ac:picMkLst>
            <pc:docMk/>
            <pc:sldMk cId="1919476623" sldId="260"/>
            <ac:picMk id="2058" creationId="{CECD3C45-5CCB-4ACE-A35A-98FAB1A3BA96}"/>
          </ac:picMkLst>
        </pc:picChg>
        <pc:picChg chg="add mod">
          <ac:chgData name="김광우" userId="2a936863-4191-4eac-8abe-ae81b37592ba" providerId="ADAL" clId="{23D1382C-98FC-4DD3-9BD3-E73ECA36814C}" dt="2024-06-04T07:58:02.029" v="1342" actId="1038"/>
          <ac:picMkLst>
            <pc:docMk/>
            <pc:sldMk cId="1919476623" sldId="260"/>
            <ac:picMk id="2060" creationId="{3C3B936B-D8EB-47FF-90FE-682B26BB2267}"/>
          </ac:picMkLst>
        </pc:picChg>
        <pc:picChg chg="add del mod">
          <ac:chgData name="김광우" userId="2a936863-4191-4eac-8abe-ae81b37592ba" providerId="ADAL" clId="{23D1382C-98FC-4DD3-9BD3-E73ECA36814C}" dt="2024-06-04T08:10:35.347" v="1416" actId="478"/>
          <ac:picMkLst>
            <pc:docMk/>
            <pc:sldMk cId="1919476623" sldId="260"/>
            <ac:picMk id="2062" creationId="{75866F2F-2B4C-4B91-A116-B3481EEA450C}"/>
          </ac:picMkLst>
        </pc:picChg>
        <pc:picChg chg="add mod">
          <ac:chgData name="김광우" userId="2a936863-4191-4eac-8abe-ae81b37592ba" providerId="ADAL" clId="{23D1382C-98FC-4DD3-9BD3-E73ECA36814C}" dt="2024-06-04T08:10:41.946" v="1418" actId="1076"/>
          <ac:picMkLst>
            <pc:docMk/>
            <pc:sldMk cId="1919476623" sldId="260"/>
            <ac:picMk id="2064" creationId="{1215DD3F-21CE-4D69-B53F-BC2A3377D5B1}"/>
          </ac:picMkLst>
        </pc:picChg>
      </pc:sldChg>
      <pc:sldChg chg="del">
        <pc:chgData name="김광우" userId="2a936863-4191-4eac-8abe-ae81b37592ba" providerId="ADAL" clId="{23D1382C-98FC-4DD3-9BD3-E73ECA36814C}" dt="2024-06-04T07:02:50.167" v="21" actId="2696"/>
        <pc:sldMkLst>
          <pc:docMk/>
          <pc:sldMk cId="2178487549" sldId="260"/>
        </pc:sldMkLst>
      </pc:sldChg>
      <pc:sldChg chg="del">
        <pc:chgData name="김광우" userId="2a936863-4191-4eac-8abe-ae81b37592ba" providerId="ADAL" clId="{23D1382C-98FC-4DD3-9BD3-E73ECA36814C}" dt="2024-06-04T07:02:50.340" v="22" actId="2696"/>
        <pc:sldMkLst>
          <pc:docMk/>
          <pc:sldMk cId="945492589" sldId="261"/>
        </pc:sldMkLst>
      </pc:sldChg>
      <pc:sldChg chg="addSp modSp add">
        <pc:chgData name="김광우" userId="2a936863-4191-4eac-8abe-ae81b37592ba" providerId="ADAL" clId="{23D1382C-98FC-4DD3-9BD3-E73ECA36814C}" dt="2024-06-04T09:50:05.846" v="1691" actId="1076"/>
        <pc:sldMkLst>
          <pc:docMk/>
          <pc:sldMk cId="3167055209" sldId="261"/>
        </pc:sldMkLst>
        <pc:spChg chg="mod">
          <ac:chgData name="김광우" userId="2a936863-4191-4eac-8abe-ae81b37592ba" providerId="ADAL" clId="{23D1382C-98FC-4DD3-9BD3-E73ECA36814C}" dt="2024-06-04T09:39:49.299" v="1432" actId="20577"/>
          <ac:spMkLst>
            <pc:docMk/>
            <pc:sldMk cId="3167055209" sldId="261"/>
            <ac:spMk id="2" creationId="{88697FEA-34A3-4232-BE7D-08F3EC747BA1}"/>
          </ac:spMkLst>
        </pc:spChg>
        <pc:spChg chg="mod">
          <ac:chgData name="김광우" userId="2a936863-4191-4eac-8abe-ae81b37592ba" providerId="ADAL" clId="{23D1382C-98FC-4DD3-9BD3-E73ECA36814C}" dt="2024-06-04T09:47:44.279" v="1687" actId="20577"/>
          <ac:spMkLst>
            <pc:docMk/>
            <pc:sldMk cId="3167055209" sldId="261"/>
            <ac:spMk id="3" creationId="{7D13D3B6-F79C-460F-9E6B-C85F23D2C9DE}"/>
          </ac:spMkLst>
        </pc:spChg>
        <pc:picChg chg="add mod">
          <ac:chgData name="김광우" userId="2a936863-4191-4eac-8abe-ae81b37592ba" providerId="ADAL" clId="{23D1382C-98FC-4DD3-9BD3-E73ECA36814C}" dt="2024-06-04T09:40:55.572" v="1449" actId="1036"/>
          <ac:picMkLst>
            <pc:docMk/>
            <pc:sldMk cId="3167055209" sldId="261"/>
            <ac:picMk id="3074" creationId="{05D807BD-EA47-423F-BCC4-684942BBBCC2}"/>
          </ac:picMkLst>
        </pc:picChg>
        <pc:picChg chg="add mod">
          <ac:chgData name="김광우" userId="2a936863-4191-4eac-8abe-ae81b37592ba" providerId="ADAL" clId="{23D1382C-98FC-4DD3-9BD3-E73ECA36814C}" dt="2024-06-04T09:41:47.069" v="1523" actId="1036"/>
          <ac:picMkLst>
            <pc:docMk/>
            <pc:sldMk cId="3167055209" sldId="261"/>
            <ac:picMk id="3076" creationId="{BD0E2DA5-0FE9-462E-94E3-A119EB8B8677}"/>
          </ac:picMkLst>
        </pc:picChg>
        <pc:picChg chg="add mod">
          <ac:chgData name="김광우" userId="2a936863-4191-4eac-8abe-ae81b37592ba" providerId="ADAL" clId="{23D1382C-98FC-4DD3-9BD3-E73ECA36814C}" dt="2024-06-04T09:42:15.510" v="1549" actId="1036"/>
          <ac:picMkLst>
            <pc:docMk/>
            <pc:sldMk cId="3167055209" sldId="261"/>
            <ac:picMk id="3078" creationId="{36A347D2-19E8-49CA-9D21-ECDE4C11914B}"/>
          </ac:picMkLst>
        </pc:picChg>
        <pc:picChg chg="add mod">
          <ac:chgData name="김광우" userId="2a936863-4191-4eac-8abe-ae81b37592ba" providerId="ADAL" clId="{23D1382C-98FC-4DD3-9BD3-E73ECA36814C}" dt="2024-06-04T09:43:12.274" v="1603" actId="1036"/>
          <ac:picMkLst>
            <pc:docMk/>
            <pc:sldMk cId="3167055209" sldId="261"/>
            <ac:picMk id="3080" creationId="{C0BA23F2-A3AD-4C19-B66F-33EA9358210A}"/>
          </ac:picMkLst>
        </pc:picChg>
        <pc:picChg chg="add mod">
          <ac:chgData name="김광우" userId="2a936863-4191-4eac-8abe-ae81b37592ba" providerId="ADAL" clId="{23D1382C-98FC-4DD3-9BD3-E73ECA36814C}" dt="2024-06-04T09:43:57.517" v="1607" actId="1076"/>
          <ac:picMkLst>
            <pc:docMk/>
            <pc:sldMk cId="3167055209" sldId="261"/>
            <ac:picMk id="3082" creationId="{283917C1-A27F-4DE2-87A6-19B68EF78BF1}"/>
          </ac:picMkLst>
        </pc:picChg>
        <pc:picChg chg="add mod">
          <ac:chgData name="김광우" userId="2a936863-4191-4eac-8abe-ae81b37592ba" providerId="ADAL" clId="{23D1382C-98FC-4DD3-9BD3-E73ECA36814C}" dt="2024-06-04T09:46:54.043" v="1628" actId="1076"/>
          <ac:picMkLst>
            <pc:docMk/>
            <pc:sldMk cId="3167055209" sldId="261"/>
            <ac:picMk id="3084" creationId="{DF488D82-CD0B-4D78-B869-B3BEAF018A33}"/>
          </ac:picMkLst>
        </pc:picChg>
        <pc:picChg chg="add mod">
          <ac:chgData name="김광우" userId="2a936863-4191-4eac-8abe-ae81b37592ba" providerId="ADAL" clId="{23D1382C-98FC-4DD3-9BD3-E73ECA36814C}" dt="2024-06-04T09:47:31.477" v="1672" actId="1076"/>
          <ac:picMkLst>
            <pc:docMk/>
            <pc:sldMk cId="3167055209" sldId="261"/>
            <ac:picMk id="3086" creationId="{718115B7-CCA8-4762-A6B9-78CC39FCF06A}"/>
          </ac:picMkLst>
        </pc:picChg>
        <pc:picChg chg="add mod">
          <ac:chgData name="김광우" userId="2a936863-4191-4eac-8abe-ae81b37592ba" providerId="ADAL" clId="{23D1382C-98FC-4DD3-9BD3-E73ECA36814C}" dt="2024-06-04T09:49:20.484" v="1689" actId="1076"/>
          <ac:picMkLst>
            <pc:docMk/>
            <pc:sldMk cId="3167055209" sldId="261"/>
            <ac:picMk id="3088" creationId="{FC0D0030-A1C2-4D93-B622-DC1FEEF8D7E8}"/>
          </ac:picMkLst>
        </pc:picChg>
        <pc:picChg chg="add mod">
          <ac:chgData name="김광우" userId="2a936863-4191-4eac-8abe-ae81b37592ba" providerId="ADAL" clId="{23D1382C-98FC-4DD3-9BD3-E73ECA36814C}" dt="2024-06-04T09:50:05.846" v="1691" actId="1076"/>
          <ac:picMkLst>
            <pc:docMk/>
            <pc:sldMk cId="3167055209" sldId="261"/>
            <ac:picMk id="3090" creationId="{031FDEEC-98DB-4A0B-AE70-C392252DE05E}"/>
          </ac:picMkLst>
        </pc:picChg>
      </pc:sldChg>
      <pc:sldChg chg="addSp delSp modSp add">
        <pc:chgData name="김광우" userId="2a936863-4191-4eac-8abe-ae81b37592ba" providerId="ADAL" clId="{23D1382C-98FC-4DD3-9BD3-E73ECA36814C}" dt="2024-06-04T10:09:33.135" v="1969" actId="1076"/>
        <pc:sldMkLst>
          <pc:docMk/>
          <pc:sldMk cId="174112335" sldId="262"/>
        </pc:sldMkLst>
        <pc:spChg chg="mod">
          <ac:chgData name="김광우" userId="2a936863-4191-4eac-8abe-ae81b37592ba" providerId="ADAL" clId="{23D1382C-98FC-4DD3-9BD3-E73ECA36814C}" dt="2024-06-04T09:54:25.753" v="1813" actId="20577"/>
          <ac:spMkLst>
            <pc:docMk/>
            <pc:sldMk cId="174112335" sldId="262"/>
            <ac:spMk id="2" creationId="{88697FEA-34A3-4232-BE7D-08F3EC747BA1}"/>
          </ac:spMkLst>
        </pc:spChg>
        <pc:spChg chg="mod">
          <ac:chgData name="김광우" userId="2a936863-4191-4eac-8abe-ae81b37592ba" providerId="ADAL" clId="{23D1382C-98FC-4DD3-9BD3-E73ECA36814C}" dt="2024-06-04T10:06:26.444" v="1967" actId="113"/>
          <ac:spMkLst>
            <pc:docMk/>
            <pc:sldMk cId="174112335" sldId="262"/>
            <ac:spMk id="3" creationId="{7D13D3B6-F79C-460F-9E6B-C85F23D2C9DE}"/>
          </ac:spMkLst>
        </pc:spChg>
        <pc:picChg chg="add mod">
          <ac:chgData name="김광우" userId="2a936863-4191-4eac-8abe-ae81b37592ba" providerId="ADAL" clId="{23D1382C-98FC-4DD3-9BD3-E73ECA36814C}" dt="2024-06-04T09:53:21.264" v="1772" actId="1036"/>
          <ac:picMkLst>
            <pc:docMk/>
            <pc:sldMk cId="174112335" sldId="262"/>
            <ac:picMk id="13" creationId="{F4CE2CF9-7643-4D1C-8BF0-D0F2FA7CDFC5}"/>
          </ac:picMkLst>
        </pc:picChg>
        <pc:picChg chg="del">
          <ac:chgData name="김광우" userId="2a936863-4191-4eac-8abe-ae81b37592ba" providerId="ADAL" clId="{23D1382C-98FC-4DD3-9BD3-E73ECA36814C}" dt="2024-06-04T09:53:09.052" v="1761" actId="478"/>
          <ac:picMkLst>
            <pc:docMk/>
            <pc:sldMk cId="174112335" sldId="262"/>
            <ac:picMk id="3074" creationId="{05D807BD-EA47-423F-BCC4-684942BBBCC2}"/>
          </ac:picMkLst>
        </pc:picChg>
        <pc:picChg chg="del">
          <ac:chgData name="김광우" userId="2a936863-4191-4eac-8abe-ae81b37592ba" providerId="ADAL" clId="{23D1382C-98FC-4DD3-9BD3-E73ECA36814C}" dt="2024-06-04T09:52:45.173" v="1701" actId="478"/>
          <ac:picMkLst>
            <pc:docMk/>
            <pc:sldMk cId="174112335" sldId="262"/>
            <ac:picMk id="3076" creationId="{BD0E2DA5-0FE9-462E-94E3-A119EB8B8677}"/>
          </ac:picMkLst>
        </pc:picChg>
        <pc:picChg chg="mod">
          <ac:chgData name="김광우" userId="2a936863-4191-4eac-8abe-ae81b37592ba" providerId="ADAL" clId="{23D1382C-98FC-4DD3-9BD3-E73ECA36814C}" dt="2024-06-04T09:53:25.209" v="1777" actId="1036"/>
          <ac:picMkLst>
            <pc:docMk/>
            <pc:sldMk cId="174112335" sldId="262"/>
            <ac:picMk id="3078" creationId="{36A347D2-19E8-49CA-9D21-ECDE4C11914B}"/>
          </ac:picMkLst>
        </pc:picChg>
        <pc:picChg chg="del">
          <ac:chgData name="김광우" userId="2a936863-4191-4eac-8abe-ae81b37592ba" providerId="ADAL" clId="{23D1382C-98FC-4DD3-9BD3-E73ECA36814C}" dt="2024-06-04T09:52:43.412" v="1699" actId="478"/>
          <ac:picMkLst>
            <pc:docMk/>
            <pc:sldMk cId="174112335" sldId="262"/>
            <ac:picMk id="3080" creationId="{C0BA23F2-A3AD-4C19-B66F-33EA9358210A}"/>
          </ac:picMkLst>
        </pc:picChg>
        <pc:picChg chg="del">
          <ac:chgData name="김광우" userId="2a936863-4191-4eac-8abe-ae81b37592ba" providerId="ADAL" clId="{23D1382C-98FC-4DD3-9BD3-E73ECA36814C}" dt="2024-06-04T09:52:44.395" v="1700" actId="478"/>
          <ac:picMkLst>
            <pc:docMk/>
            <pc:sldMk cId="174112335" sldId="262"/>
            <ac:picMk id="3082" creationId="{283917C1-A27F-4DE2-87A6-19B68EF78BF1}"/>
          </ac:picMkLst>
        </pc:picChg>
        <pc:picChg chg="del">
          <ac:chgData name="김광우" userId="2a936863-4191-4eac-8abe-ae81b37592ba" providerId="ADAL" clId="{23D1382C-98FC-4DD3-9BD3-E73ECA36814C}" dt="2024-06-04T09:52:41.500" v="1696" actId="478"/>
          <ac:picMkLst>
            <pc:docMk/>
            <pc:sldMk cId="174112335" sldId="262"/>
            <ac:picMk id="3084" creationId="{DF488D82-CD0B-4D78-B869-B3BEAF018A33}"/>
          </ac:picMkLst>
        </pc:picChg>
        <pc:picChg chg="del">
          <ac:chgData name="김광우" userId="2a936863-4191-4eac-8abe-ae81b37592ba" providerId="ADAL" clId="{23D1382C-98FC-4DD3-9BD3-E73ECA36814C}" dt="2024-06-04T09:52:42.024" v="1697" actId="478"/>
          <ac:picMkLst>
            <pc:docMk/>
            <pc:sldMk cId="174112335" sldId="262"/>
            <ac:picMk id="3086" creationId="{718115B7-CCA8-4762-A6B9-78CC39FCF06A}"/>
          </ac:picMkLst>
        </pc:picChg>
        <pc:picChg chg="del">
          <ac:chgData name="김광우" userId="2a936863-4191-4eac-8abe-ae81b37592ba" providerId="ADAL" clId="{23D1382C-98FC-4DD3-9BD3-E73ECA36814C}" dt="2024-06-04T09:52:39.307" v="1694" actId="478"/>
          <ac:picMkLst>
            <pc:docMk/>
            <pc:sldMk cId="174112335" sldId="262"/>
            <ac:picMk id="3088" creationId="{FC0D0030-A1C2-4D93-B622-DC1FEEF8D7E8}"/>
          </ac:picMkLst>
        </pc:picChg>
        <pc:picChg chg="del">
          <ac:chgData name="김광우" userId="2a936863-4191-4eac-8abe-ae81b37592ba" providerId="ADAL" clId="{23D1382C-98FC-4DD3-9BD3-E73ECA36814C}" dt="2024-06-04T09:52:38.951" v="1693" actId="478"/>
          <ac:picMkLst>
            <pc:docMk/>
            <pc:sldMk cId="174112335" sldId="262"/>
            <ac:picMk id="3090" creationId="{031FDEEC-98DB-4A0B-AE70-C392252DE05E}"/>
          </ac:picMkLst>
        </pc:picChg>
        <pc:picChg chg="add mod">
          <ac:chgData name="김광우" userId="2a936863-4191-4eac-8abe-ae81b37592ba" providerId="ADAL" clId="{23D1382C-98FC-4DD3-9BD3-E73ECA36814C}" dt="2024-06-04T09:58:29.031" v="1871" actId="1076"/>
          <ac:picMkLst>
            <pc:docMk/>
            <pc:sldMk cId="174112335" sldId="262"/>
            <ac:picMk id="4098" creationId="{011E5D20-EA09-47F6-B807-30D2BB6DB8B1}"/>
          </ac:picMkLst>
        </pc:picChg>
        <pc:picChg chg="add mod">
          <ac:chgData name="김광우" userId="2a936863-4191-4eac-8abe-ae81b37592ba" providerId="ADAL" clId="{23D1382C-98FC-4DD3-9BD3-E73ECA36814C}" dt="2024-06-04T09:59:31.779" v="1877" actId="1076"/>
          <ac:picMkLst>
            <pc:docMk/>
            <pc:sldMk cId="174112335" sldId="262"/>
            <ac:picMk id="4100" creationId="{31F41914-61E5-42D4-8E45-58D756716859}"/>
          </ac:picMkLst>
        </pc:picChg>
        <pc:picChg chg="add mod">
          <ac:chgData name="김광우" userId="2a936863-4191-4eac-8abe-ae81b37592ba" providerId="ADAL" clId="{23D1382C-98FC-4DD3-9BD3-E73ECA36814C}" dt="2024-06-04T10:05:53.219" v="1919" actId="1076"/>
          <ac:picMkLst>
            <pc:docMk/>
            <pc:sldMk cId="174112335" sldId="262"/>
            <ac:picMk id="4102" creationId="{1619C9CB-4FBA-48A0-B435-279F3FD23397}"/>
          </ac:picMkLst>
        </pc:picChg>
        <pc:picChg chg="add mod">
          <ac:chgData name="김광우" userId="2a936863-4191-4eac-8abe-ae81b37592ba" providerId="ADAL" clId="{23D1382C-98FC-4DD3-9BD3-E73ECA36814C}" dt="2024-06-04T10:09:33.135" v="1969" actId="1076"/>
          <ac:picMkLst>
            <pc:docMk/>
            <pc:sldMk cId="174112335" sldId="262"/>
            <ac:picMk id="4104" creationId="{D4780F24-D2C3-44C7-9495-4DAA6B3F91B6}"/>
          </ac:picMkLst>
        </pc:picChg>
      </pc:sldChg>
      <pc:sldChg chg="del">
        <pc:chgData name="김광우" userId="2a936863-4191-4eac-8abe-ae81b37592ba" providerId="ADAL" clId="{23D1382C-98FC-4DD3-9BD3-E73ECA36814C}" dt="2024-06-04T07:02:50.557" v="23" actId="2696"/>
        <pc:sldMkLst>
          <pc:docMk/>
          <pc:sldMk cId="3547665374" sldId="262"/>
        </pc:sldMkLst>
      </pc:sldChg>
      <pc:sldChg chg="del">
        <pc:chgData name="김광우" userId="2a936863-4191-4eac-8abe-ae81b37592ba" providerId="ADAL" clId="{23D1382C-98FC-4DD3-9BD3-E73ECA36814C}" dt="2024-06-04T07:02:50.719" v="24" actId="2696"/>
        <pc:sldMkLst>
          <pc:docMk/>
          <pc:sldMk cId="1510433406" sldId="263"/>
        </pc:sldMkLst>
      </pc:sldChg>
      <pc:sldChg chg="add del">
        <pc:chgData name="김광우" userId="2a936863-4191-4eac-8abe-ae81b37592ba" providerId="ADAL" clId="{23D1382C-98FC-4DD3-9BD3-E73ECA36814C}" dt="2024-06-04T10:18:34.693" v="1979" actId="2696"/>
        <pc:sldMkLst>
          <pc:docMk/>
          <pc:sldMk cId="4148220571" sldId="263"/>
        </pc:sldMkLst>
      </pc:sldChg>
      <pc:sldChg chg="addSp delSp modSp add">
        <pc:chgData name="김광우" userId="2a936863-4191-4eac-8abe-ae81b37592ba" providerId="ADAL" clId="{23D1382C-98FC-4DD3-9BD3-E73ECA36814C}" dt="2024-06-04T10:16:37.529" v="1977" actId="1076"/>
        <pc:sldMkLst>
          <pc:docMk/>
          <pc:sldMk cId="81443320" sldId="264"/>
        </pc:sldMkLst>
        <pc:spChg chg="del">
          <ac:chgData name="김광우" userId="2a936863-4191-4eac-8abe-ae81b37592ba" providerId="ADAL" clId="{23D1382C-98FC-4DD3-9BD3-E73ECA36814C}" dt="2024-06-04T10:16:16.029" v="1972" actId="478"/>
          <ac:spMkLst>
            <pc:docMk/>
            <pc:sldMk cId="81443320" sldId="264"/>
            <ac:spMk id="3" creationId="{7D13D3B6-F79C-460F-9E6B-C85F23D2C9DE}"/>
          </ac:spMkLst>
        </pc:spChg>
        <pc:spChg chg="add del mod">
          <ac:chgData name="김광우" userId="2a936863-4191-4eac-8abe-ae81b37592ba" providerId="ADAL" clId="{23D1382C-98FC-4DD3-9BD3-E73ECA36814C}" dt="2024-06-04T10:16:17.262" v="1973" actId="478"/>
          <ac:spMkLst>
            <pc:docMk/>
            <pc:sldMk cId="81443320" sldId="264"/>
            <ac:spMk id="5" creationId="{78824CCC-13AC-4DBD-BDE4-FCA61CC156E3}"/>
          </ac:spMkLst>
        </pc:spChg>
        <pc:picChg chg="add mod">
          <ac:chgData name="김광우" userId="2a936863-4191-4eac-8abe-ae81b37592ba" providerId="ADAL" clId="{23D1382C-98FC-4DD3-9BD3-E73ECA36814C}" dt="2024-06-04T10:16:37.529" v="1977" actId="1076"/>
          <ac:picMkLst>
            <pc:docMk/>
            <pc:sldMk cId="81443320" sldId="264"/>
            <ac:picMk id="6" creationId="{33F89963-B756-4B95-BFDF-73CB81618F11}"/>
          </ac:picMkLst>
        </pc:picChg>
        <pc:picChg chg="del">
          <ac:chgData name="김광우" userId="2a936863-4191-4eac-8abe-ae81b37592ba" providerId="ADAL" clId="{23D1382C-98FC-4DD3-9BD3-E73ECA36814C}" dt="2024-06-04T10:16:16.029" v="1972" actId="478"/>
          <ac:picMkLst>
            <pc:docMk/>
            <pc:sldMk cId="81443320" sldId="264"/>
            <ac:picMk id="13" creationId="{F4CE2CF9-7643-4D1C-8BF0-D0F2FA7CDFC5}"/>
          </ac:picMkLst>
        </pc:picChg>
        <pc:picChg chg="del">
          <ac:chgData name="김광우" userId="2a936863-4191-4eac-8abe-ae81b37592ba" providerId="ADAL" clId="{23D1382C-98FC-4DD3-9BD3-E73ECA36814C}" dt="2024-06-04T10:16:16.029" v="1972" actId="478"/>
          <ac:picMkLst>
            <pc:docMk/>
            <pc:sldMk cId="81443320" sldId="264"/>
            <ac:picMk id="3078" creationId="{36A347D2-19E8-49CA-9D21-ECDE4C11914B}"/>
          </ac:picMkLst>
        </pc:picChg>
        <pc:picChg chg="del">
          <ac:chgData name="김광우" userId="2a936863-4191-4eac-8abe-ae81b37592ba" providerId="ADAL" clId="{23D1382C-98FC-4DD3-9BD3-E73ECA36814C}" dt="2024-06-04T10:16:16.029" v="1972" actId="478"/>
          <ac:picMkLst>
            <pc:docMk/>
            <pc:sldMk cId="81443320" sldId="264"/>
            <ac:picMk id="4098" creationId="{011E5D20-EA09-47F6-B807-30D2BB6DB8B1}"/>
          </ac:picMkLst>
        </pc:picChg>
        <pc:picChg chg="del">
          <ac:chgData name="김광우" userId="2a936863-4191-4eac-8abe-ae81b37592ba" providerId="ADAL" clId="{23D1382C-98FC-4DD3-9BD3-E73ECA36814C}" dt="2024-06-04T10:16:16.029" v="1972" actId="478"/>
          <ac:picMkLst>
            <pc:docMk/>
            <pc:sldMk cId="81443320" sldId="264"/>
            <ac:picMk id="4100" creationId="{31F41914-61E5-42D4-8E45-58D756716859}"/>
          </ac:picMkLst>
        </pc:picChg>
        <pc:picChg chg="del">
          <ac:chgData name="김광우" userId="2a936863-4191-4eac-8abe-ae81b37592ba" providerId="ADAL" clId="{23D1382C-98FC-4DD3-9BD3-E73ECA36814C}" dt="2024-06-04T10:16:16.029" v="1972" actId="478"/>
          <ac:picMkLst>
            <pc:docMk/>
            <pc:sldMk cId="81443320" sldId="264"/>
            <ac:picMk id="4102" creationId="{1619C9CB-4FBA-48A0-B435-279F3FD23397}"/>
          </ac:picMkLst>
        </pc:picChg>
        <pc:picChg chg="del">
          <ac:chgData name="김광우" userId="2a936863-4191-4eac-8abe-ae81b37592ba" providerId="ADAL" clId="{23D1382C-98FC-4DD3-9BD3-E73ECA36814C}" dt="2024-06-04T10:16:16.029" v="1972" actId="478"/>
          <ac:picMkLst>
            <pc:docMk/>
            <pc:sldMk cId="81443320" sldId="264"/>
            <ac:picMk id="4104" creationId="{D4780F24-D2C3-44C7-9495-4DAA6B3F91B6}"/>
          </ac:picMkLst>
        </pc:picChg>
      </pc:sldChg>
      <pc:sldChg chg="del">
        <pc:chgData name="김광우" userId="2a936863-4191-4eac-8abe-ae81b37592ba" providerId="ADAL" clId="{23D1382C-98FC-4DD3-9BD3-E73ECA36814C}" dt="2024-06-04T07:02:50.924" v="25" actId="2696"/>
        <pc:sldMkLst>
          <pc:docMk/>
          <pc:sldMk cId="1533645304" sldId="264"/>
        </pc:sldMkLst>
      </pc:sldChg>
      <pc:sldChg chg="addSp delSp modSp add">
        <pc:chgData name="김광우" userId="2a936863-4191-4eac-8abe-ae81b37592ba" providerId="ADAL" clId="{23D1382C-98FC-4DD3-9BD3-E73ECA36814C}" dt="2024-06-04T10:28:47.111" v="2144" actId="1076"/>
        <pc:sldMkLst>
          <pc:docMk/>
          <pc:sldMk cId="1913639927" sldId="265"/>
        </pc:sldMkLst>
        <pc:spChg chg="mod">
          <ac:chgData name="김광우" userId="2a936863-4191-4eac-8abe-ae81b37592ba" providerId="ADAL" clId="{23D1382C-98FC-4DD3-9BD3-E73ECA36814C}" dt="2024-06-04T10:18:45.902" v="2010" actId="20577"/>
          <ac:spMkLst>
            <pc:docMk/>
            <pc:sldMk cId="1913639927" sldId="265"/>
            <ac:spMk id="2" creationId="{C1D53924-3147-4F63-88CD-FABBCC76C443}"/>
          </ac:spMkLst>
        </pc:spChg>
        <pc:spChg chg="mod">
          <ac:chgData name="김광우" userId="2a936863-4191-4eac-8abe-ae81b37592ba" providerId="ADAL" clId="{23D1382C-98FC-4DD3-9BD3-E73ECA36814C}" dt="2024-06-04T10:28:44.784" v="2143" actId="20577"/>
          <ac:spMkLst>
            <pc:docMk/>
            <pc:sldMk cId="1913639927" sldId="265"/>
            <ac:spMk id="3" creationId="{CE789C2D-261F-472D-A7EC-FF04D138346B}"/>
          </ac:spMkLst>
        </pc:spChg>
        <pc:picChg chg="add del mod">
          <ac:chgData name="김광우" userId="2a936863-4191-4eac-8abe-ae81b37592ba" providerId="ADAL" clId="{23D1382C-98FC-4DD3-9BD3-E73ECA36814C}" dt="2024-06-04T10:23:27.851" v="2090" actId="478"/>
          <ac:picMkLst>
            <pc:docMk/>
            <pc:sldMk cId="1913639927" sldId="265"/>
            <ac:picMk id="4" creationId="{7619FA68-7982-4158-B7AC-65B94FA56671}"/>
          </ac:picMkLst>
        </pc:picChg>
        <pc:picChg chg="add mod">
          <ac:chgData name="김광우" userId="2a936863-4191-4eac-8abe-ae81b37592ba" providerId="ADAL" clId="{23D1382C-98FC-4DD3-9BD3-E73ECA36814C}" dt="2024-06-04T10:28:12.505" v="2094" actId="1076"/>
          <ac:picMkLst>
            <pc:docMk/>
            <pc:sldMk cId="1913639927" sldId="265"/>
            <ac:picMk id="5" creationId="{84801010-D4CB-48C1-A217-92BDEE3136C9}"/>
          </ac:picMkLst>
        </pc:picChg>
        <pc:picChg chg="add mod">
          <ac:chgData name="김광우" userId="2a936863-4191-4eac-8abe-ae81b37592ba" providerId="ADAL" clId="{23D1382C-98FC-4DD3-9BD3-E73ECA36814C}" dt="2024-06-04T10:28:47.111" v="2144" actId="1076"/>
          <ac:picMkLst>
            <pc:docMk/>
            <pc:sldMk cId="1913639927" sldId="265"/>
            <ac:picMk id="6" creationId="{AAE83E34-ACFC-434B-857D-39658520D38D}"/>
          </ac:picMkLst>
        </pc:picChg>
        <pc:picChg chg="add mod">
          <ac:chgData name="김광우" userId="2a936863-4191-4eac-8abe-ae81b37592ba" providerId="ADAL" clId="{23D1382C-98FC-4DD3-9BD3-E73ECA36814C}" dt="2024-06-04T10:21:10.981" v="2086" actId="1076"/>
          <ac:picMkLst>
            <pc:docMk/>
            <pc:sldMk cId="1913639927" sldId="265"/>
            <ac:picMk id="5122" creationId="{AFB4806E-44B2-452A-81DE-B8085B7CA345}"/>
          </ac:picMkLst>
        </pc:picChg>
      </pc:sldChg>
      <pc:sldChg chg="del">
        <pc:chgData name="김광우" userId="2a936863-4191-4eac-8abe-ae81b37592ba" providerId="ADAL" clId="{23D1382C-98FC-4DD3-9BD3-E73ECA36814C}" dt="2024-06-04T07:02:51.113" v="26" actId="2696"/>
        <pc:sldMkLst>
          <pc:docMk/>
          <pc:sldMk cId="3158425280" sldId="265"/>
        </pc:sldMkLst>
      </pc:sldChg>
      <pc:sldChg chg="addSp delSp modSp add">
        <pc:chgData name="김광우" userId="2a936863-4191-4eac-8abe-ae81b37592ba" providerId="ADAL" clId="{23D1382C-98FC-4DD3-9BD3-E73ECA36814C}" dt="2024-06-04T10:29:28.730" v="2156" actId="1076"/>
        <pc:sldMkLst>
          <pc:docMk/>
          <pc:sldMk cId="927662136" sldId="266"/>
        </pc:sldMkLst>
        <pc:spChg chg="del">
          <ac:chgData name="김광우" userId="2a936863-4191-4eac-8abe-ae81b37592ba" providerId="ADAL" clId="{23D1382C-98FC-4DD3-9BD3-E73ECA36814C}" dt="2024-06-04T10:28:55.184" v="2149" actId="478"/>
          <ac:spMkLst>
            <pc:docMk/>
            <pc:sldMk cId="927662136" sldId="266"/>
            <ac:spMk id="3" creationId="{CE789C2D-261F-472D-A7EC-FF04D138346B}"/>
          </ac:spMkLst>
        </pc:spChg>
        <pc:spChg chg="add del mod">
          <ac:chgData name="김광우" userId="2a936863-4191-4eac-8abe-ae81b37592ba" providerId="ADAL" clId="{23D1382C-98FC-4DD3-9BD3-E73ECA36814C}" dt="2024-06-04T10:28:55.944" v="2150" actId="478"/>
          <ac:spMkLst>
            <pc:docMk/>
            <pc:sldMk cId="927662136" sldId="266"/>
            <ac:spMk id="7" creationId="{EEECE8CB-8E16-413E-B7DF-4BCA27B14718}"/>
          </ac:spMkLst>
        </pc:spChg>
        <pc:picChg chg="del">
          <ac:chgData name="김광우" userId="2a936863-4191-4eac-8abe-ae81b37592ba" providerId="ADAL" clId="{23D1382C-98FC-4DD3-9BD3-E73ECA36814C}" dt="2024-06-04T10:28:52.364" v="2146" actId="478"/>
          <ac:picMkLst>
            <pc:docMk/>
            <pc:sldMk cId="927662136" sldId="266"/>
            <ac:picMk id="5" creationId="{84801010-D4CB-48C1-A217-92BDEE3136C9}"/>
          </ac:picMkLst>
        </pc:picChg>
        <pc:picChg chg="del">
          <ac:chgData name="김광우" userId="2a936863-4191-4eac-8abe-ae81b37592ba" providerId="ADAL" clId="{23D1382C-98FC-4DD3-9BD3-E73ECA36814C}" dt="2024-06-04T10:28:52.676" v="2147" actId="478"/>
          <ac:picMkLst>
            <pc:docMk/>
            <pc:sldMk cId="927662136" sldId="266"/>
            <ac:picMk id="6" creationId="{AAE83E34-ACFC-434B-857D-39658520D38D}"/>
          </ac:picMkLst>
        </pc:picChg>
        <pc:picChg chg="add mod">
          <ac:chgData name="김광우" userId="2a936863-4191-4eac-8abe-ae81b37592ba" providerId="ADAL" clId="{23D1382C-98FC-4DD3-9BD3-E73ECA36814C}" dt="2024-06-04T10:29:28.730" v="2156" actId="1076"/>
          <ac:picMkLst>
            <pc:docMk/>
            <pc:sldMk cId="927662136" sldId="266"/>
            <ac:picMk id="8" creationId="{56D798F1-6514-457A-8716-9BFA8B8C79ED}"/>
          </ac:picMkLst>
        </pc:picChg>
        <pc:picChg chg="add mod">
          <ac:chgData name="김광우" userId="2a936863-4191-4eac-8abe-ae81b37592ba" providerId="ADAL" clId="{23D1382C-98FC-4DD3-9BD3-E73ECA36814C}" dt="2024-06-04T10:29:19.377" v="2155" actId="1076"/>
          <ac:picMkLst>
            <pc:docMk/>
            <pc:sldMk cId="927662136" sldId="266"/>
            <ac:picMk id="9" creationId="{2F65470A-09F1-44FB-87CE-4AA227B45E75}"/>
          </ac:picMkLst>
        </pc:picChg>
        <pc:picChg chg="del">
          <ac:chgData name="김광우" userId="2a936863-4191-4eac-8abe-ae81b37592ba" providerId="ADAL" clId="{23D1382C-98FC-4DD3-9BD3-E73ECA36814C}" dt="2024-06-04T10:28:53.577" v="2148" actId="478"/>
          <ac:picMkLst>
            <pc:docMk/>
            <pc:sldMk cId="927662136" sldId="266"/>
            <ac:picMk id="5122" creationId="{AFB4806E-44B2-452A-81DE-B8085B7CA345}"/>
          </ac:picMkLst>
        </pc:picChg>
      </pc:sldChg>
      <pc:sldChg chg="del">
        <pc:chgData name="김광우" userId="2a936863-4191-4eac-8abe-ae81b37592ba" providerId="ADAL" clId="{23D1382C-98FC-4DD3-9BD3-E73ECA36814C}" dt="2024-06-04T07:02:51.317" v="27" actId="2696"/>
        <pc:sldMkLst>
          <pc:docMk/>
          <pc:sldMk cId="3882997752" sldId="266"/>
        </pc:sldMkLst>
      </pc:sldChg>
      <pc:sldChg chg="addSp delSp modSp add">
        <pc:chgData name="김광우" userId="2a936863-4191-4eac-8abe-ae81b37592ba" providerId="ADAL" clId="{23D1382C-98FC-4DD3-9BD3-E73ECA36814C}" dt="2024-06-04T10:50:47.090" v="2466" actId="1076"/>
        <pc:sldMkLst>
          <pc:docMk/>
          <pc:sldMk cId="713048427" sldId="267"/>
        </pc:sldMkLst>
        <pc:spChg chg="mod">
          <ac:chgData name="김광우" userId="2a936863-4191-4eac-8abe-ae81b37592ba" providerId="ADAL" clId="{23D1382C-98FC-4DD3-9BD3-E73ECA36814C}" dt="2024-06-04T10:31:29.508" v="2189" actId="20577"/>
          <ac:spMkLst>
            <pc:docMk/>
            <pc:sldMk cId="713048427" sldId="267"/>
            <ac:spMk id="2" creationId="{C1D53924-3147-4F63-88CD-FABBCC76C443}"/>
          </ac:spMkLst>
        </pc:spChg>
        <pc:spChg chg="add mod">
          <ac:chgData name="김광우" userId="2a936863-4191-4eac-8abe-ae81b37592ba" providerId="ADAL" clId="{23D1382C-98FC-4DD3-9BD3-E73ECA36814C}" dt="2024-06-04T10:50:28.769" v="2463" actId="11529"/>
          <ac:spMkLst>
            <pc:docMk/>
            <pc:sldMk cId="713048427" sldId="267"/>
            <ac:spMk id="3" creationId="{811FBA04-DF9D-4E2A-81D1-45F6D7D8B259}"/>
          </ac:spMkLst>
        </pc:spChg>
        <pc:spChg chg="add mod">
          <ac:chgData name="김광우" userId="2a936863-4191-4eac-8abe-ae81b37592ba" providerId="ADAL" clId="{23D1382C-98FC-4DD3-9BD3-E73ECA36814C}" dt="2024-06-04T10:48:22.582" v="2456" actId="14100"/>
          <ac:spMkLst>
            <pc:docMk/>
            <pc:sldMk cId="713048427" sldId="267"/>
            <ac:spMk id="5" creationId="{E4828895-77C0-4EB5-BFC7-7B6D44F6DDEA}"/>
          </ac:spMkLst>
        </pc:spChg>
        <pc:picChg chg="del">
          <ac:chgData name="김광우" userId="2a936863-4191-4eac-8abe-ae81b37592ba" providerId="ADAL" clId="{23D1382C-98FC-4DD3-9BD3-E73ECA36814C}" dt="2024-06-04T10:31:14.610" v="2172" actId="478"/>
          <ac:picMkLst>
            <pc:docMk/>
            <pc:sldMk cId="713048427" sldId="267"/>
            <ac:picMk id="8" creationId="{56D798F1-6514-457A-8716-9BFA8B8C79ED}"/>
          </ac:picMkLst>
        </pc:picChg>
        <pc:picChg chg="del">
          <ac:chgData name="김광우" userId="2a936863-4191-4eac-8abe-ae81b37592ba" providerId="ADAL" clId="{23D1382C-98FC-4DD3-9BD3-E73ECA36814C}" dt="2024-06-04T10:31:14.897" v="2173" actId="478"/>
          <ac:picMkLst>
            <pc:docMk/>
            <pc:sldMk cId="713048427" sldId="267"/>
            <ac:picMk id="9" creationId="{2F65470A-09F1-44FB-87CE-4AA227B45E75}"/>
          </ac:picMkLst>
        </pc:picChg>
        <pc:picChg chg="add mod">
          <ac:chgData name="김광우" userId="2a936863-4191-4eac-8abe-ae81b37592ba" providerId="ADAL" clId="{23D1382C-98FC-4DD3-9BD3-E73ECA36814C}" dt="2024-06-04T10:50:14.388" v="2461" actId="1076"/>
          <ac:picMkLst>
            <pc:docMk/>
            <pc:sldMk cId="713048427" sldId="267"/>
            <ac:picMk id="12" creationId="{1A5A4E77-4DD5-4E2B-AA49-30C77213E94F}"/>
          </ac:picMkLst>
        </pc:picChg>
        <pc:picChg chg="add mod">
          <ac:chgData name="김광우" userId="2a936863-4191-4eac-8abe-ae81b37592ba" providerId="ADAL" clId="{23D1382C-98FC-4DD3-9BD3-E73ECA36814C}" dt="2024-06-04T10:38:10.721" v="2209" actId="1076"/>
          <ac:picMkLst>
            <pc:docMk/>
            <pc:sldMk cId="713048427" sldId="267"/>
            <ac:picMk id="8194" creationId="{642ADEA8-BCA1-4928-A6EF-681BC534ADDD}"/>
          </ac:picMkLst>
        </pc:picChg>
        <pc:picChg chg="add mod">
          <ac:chgData name="김광우" userId="2a936863-4191-4eac-8abe-ae81b37592ba" providerId="ADAL" clId="{23D1382C-98FC-4DD3-9BD3-E73ECA36814C}" dt="2024-06-04T10:39:27.841" v="2214" actId="1037"/>
          <ac:picMkLst>
            <pc:docMk/>
            <pc:sldMk cId="713048427" sldId="267"/>
            <ac:picMk id="8196" creationId="{92C98E20-37A6-4FD4-B438-E7C5C042FEA7}"/>
          </ac:picMkLst>
        </pc:picChg>
        <pc:picChg chg="add mod">
          <ac:chgData name="김광우" userId="2a936863-4191-4eac-8abe-ae81b37592ba" providerId="ADAL" clId="{23D1382C-98FC-4DD3-9BD3-E73ECA36814C}" dt="2024-06-04T10:40:38.179" v="2278" actId="1036"/>
          <ac:picMkLst>
            <pc:docMk/>
            <pc:sldMk cId="713048427" sldId="267"/>
            <ac:picMk id="8198" creationId="{B7EF0F7E-A3A7-4E02-BEDF-94392A41B78F}"/>
          </ac:picMkLst>
        </pc:picChg>
        <pc:picChg chg="add mod">
          <ac:chgData name="김광우" userId="2a936863-4191-4eac-8abe-ae81b37592ba" providerId="ADAL" clId="{23D1382C-98FC-4DD3-9BD3-E73ECA36814C}" dt="2024-06-04T10:41:21.098" v="2280" actId="1076"/>
          <ac:picMkLst>
            <pc:docMk/>
            <pc:sldMk cId="713048427" sldId="267"/>
            <ac:picMk id="8200" creationId="{DFEA622B-311B-4D8B-8979-AD7E5B26CEBC}"/>
          </ac:picMkLst>
        </pc:picChg>
        <pc:picChg chg="add mod">
          <ac:chgData name="김광우" userId="2a936863-4191-4eac-8abe-ae81b37592ba" providerId="ADAL" clId="{23D1382C-98FC-4DD3-9BD3-E73ECA36814C}" dt="2024-06-04T10:44:58.989" v="2370" actId="1076"/>
          <ac:picMkLst>
            <pc:docMk/>
            <pc:sldMk cId="713048427" sldId="267"/>
            <ac:picMk id="8202" creationId="{1AD8B657-B217-4950-A174-8B9D06172BAA}"/>
          </ac:picMkLst>
        </pc:picChg>
        <pc:picChg chg="add mod">
          <ac:chgData name="김광우" userId="2a936863-4191-4eac-8abe-ae81b37592ba" providerId="ADAL" clId="{23D1382C-98FC-4DD3-9BD3-E73ECA36814C}" dt="2024-06-04T10:48:08.534" v="2408" actId="1076"/>
          <ac:picMkLst>
            <pc:docMk/>
            <pc:sldMk cId="713048427" sldId="267"/>
            <ac:picMk id="8204" creationId="{024FC7C0-15ED-41D0-8807-28E3C85884C9}"/>
          </ac:picMkLst>
        </pc:picChg>
        <pc:picChg chg="add del mod">
          <ac:chgData name="김광우" userId="2a936863-4191-4eac-8abe-ae81b37592ba" providerId="ADAL" clId="{23D1382C-98FC-4DD3-9BD3-E73ECA36814C}" dt="2024-06-04T10:50:43.481" v="2464" actId="478"/>
          <ac:picMkLst>
            <pc:docMk/>
            <pc:sldMk cId="713048427" sldId="267"/>
            <ac:picMk id="8206" creationId="{93C05868-B3F3-46AE-AA7B-8E0969848AD1}"/>
          </ac:picMkLst>
        </pc:picChg>
        <pc:picChg chg="add mod">
          <ac:chgData name="김광우" userId="2a936863-4191-4eac-8abe-ae81b37592ba" providerId="ADAL" clId="{23D1382C-98FC-4DD3-9BD3-E73ECA36814C}" dt="2024-06-04T10:50:47.090" v="2466" actId="1076"/>
          <ac:picMkLst>
            <pc:docMk/>
            <pc:sldMk cId="713048427" sldId="267"/>
            <ac:picMk id="8208" creationId="{9EC94382-1F1B-45BA-95B6-25B0DC4C346E}"/>
          </ac:picMkLst>
        </pc:picChg>
      </pc:sldChg>
      <pc:sldChg chg="del">
        <pc:chgData name="김광우" userId="2a936863-4191-4eac-8abe-ae81b37592ba" providerId="ADAL" clId="{23D1382C-98FC-4DD3-9BD3-E73ECA36814C}" dt="2024-06-04T07:02:51.506" v="28" actId="2696"/>
        <pc:sldMkLst>
          <pc:docMk/>
          <pc:sldMk cId="1180037910" sldId="267"/>
        </pc:sldMkLst>
      </pc:sldChg>
      <pc:sldChg chg="addSp delSp modSp add">
        <pc:chgData name="김광우" userId="2a936863-4191-4eac-8abe-ae81b37592ba" providerId="ADAL" clId="{23D1382C-98FC-4DD3-9BD3-E73ECA36814C}" dt="2024-06-04T10:51:37.761" v="2473" actId="1076"/>
        <pc:sldMkLst>
          <pc:docMk/>
          <pc:sldMk cId="1064218440" sldId="268"/>
        </pc:sldMkLst>
        <pc:spChg chg="del">
          <ac:chgData name="김광우" userId="2a936863-4191-4eac-8abe-ae81b37592ba" providerId="ADAL" clId="{23D1382C-98FC-4DD3-9BD3-E73ECA36814C}" dt="2024-06-04T10:51:22.192" v="2468" actId="478"/>
          <ac:spMkLst>
            <pc:docMk/>
            <pc:sldMk cId="1064218440" sldId="268"/>
            <ac:spMk id="3" creationId="{811FBA04-DF9D-4E2A-81D1-45F6D7D8B259}"/>
          </ac:spMkLst>
        </pc:spChg>
        <pc:spChg chg="del">
          <ac:chgData name="김광우" userId="2a936863-4191-4eac-8abe-ae81b37592ba" providerId="ADAL" clId="{23D1382C-98FC-4DD3-9BD3-E73ECA36814C}" dt="2024-06-04T10:51:22.192" v="2468" actId="478"/>
          <ac:spMkLst>
            <pc:docMk/>
            <pc:sldMk cId="1064218440" sldId="268"/>
            <ac:spMk id="5" creationId="{E4828895-77C0-4EB5-BFC7-7B6D44F6DDEA}"/>
          </ac:spMkLst>
        </pc:spChg>
        <pc:spChg chg="add del mod">
          <ac:chgData name="김광우" userId="2a936863-4191-4eac-8abe-ae81b37592ba" providerId="ADAL" clId="{23D1382C-98FC-4DD3-9BD3-E73ECA36814C}" dt="2024-06-04T10:51:24.449" v="2469" actId="478"/>
          <ac:spMkLst>
            <pc:docMk/>
            <pc:sldMk cId="1064218440" sldId="268"/>
            <ac:spMk id="6" creationId="{E78F5C45-4725-4AC7-8E49-7C960BD63C9A}"/>
          </ac:spMkLst>
        </pc:spChg>
        <pc:picChg chg="add mod">
          <ac:chgData name="김광우" userId="2a936863-4191-4eac-8abe-ae81b37592ba" providerId="ADAL" clId="{23D1382C-98FC-4DD3-9BD3-E73ECA36814C}" dt="2024-06-04T10:51:37.761" v="2473" actId="1076"/>
          <ac:picMkLst>
            <pc:docMk/>
            <pc:sldMk cId="1064218440" sldId="268"/>
            <ac:picMk id="7" creationId="{8B0C080A-93EF-4E84-8EBD-2BF33D1B043D}"/>
          </ac:picMkLst>
        </pc:picChg>
        <pc:picChg chg="del">
          <ac:chgData name="김광우" userId="2a936863-4191-4eac-8abe-ae81b37592ba" providerId="ADAL" clId="{23D1382C-98FC-4DD3-9BD3-E73ECA36814C}" dt="2024-06-04T10:51:22.192" v="2468" actId="478"/>
          <ac:picMkLst>
            <pc:docMk/>
            <pc:sldMk cId="1064218440" sldId="268"/>
            <ac:picMk id="12" creationId="{1A5A4E77-4DD5-4E2B-AA49-30C77213E94F}"/>
          </ac:picMkLst>
        </pc:picChg>
        <pc:picChg chg="del">
          <ac:chgData name="김광우" userId="2a936863-4191-4eac-8abe-ae81b37592ba" providerId="ADAL" clId="{23D1382C-98FC-4DD3-9BD3-E73ECA36814C}" dt="2024-06-04T10:51:22.192" v="2468" actId="478"/>
          <ac:picMkLst>
            <pc:docMk/>
            <pc:sldMk cId="1064218440" sldId="268"/>
            <ac:picMk id="8194" creationId="{642ADEA8-BCA1-4928-A6EF-681BC534ADDD}"/>
          </ac:picMkLst>
        </pc:picChg>
        <pc:picChg chg="del">
          <ac:chgData name="김광우" userId="2a936863-4191-4eac-8abe-ae81b37592ba" providerId="ADAL" clId="{23D1382C-98FC-4DD3-9BD3-E73ECA36814C}" dt="2024-06-04T10:51:22.192" v="2468" actId="478"/>
          <ac:picMkLst>
            <pc:docMk/>
            <pc:sldMk cId="1064218440" sldId="268"/>
            <ac:picMk id="8196" creationId="{92C98E20-37A6-4FD4-B438-E7C5C042FEA7}"/>
          </ac:picMkLst>
        </pc:picChg>
        <pc:picChg chg="del">
          <ac:chgData name="김광우" userId="2a936863-4191-4eac-8abe-ae81b37592ba" providerId="ADAL" clId="{23D1382C-98FC-4DD3-9BD3-E73ECA36814C}" dt="2024-06-04T10:51:22.192" v="2468" actId="478"/>
          <ac:picMkLst>
            <pc:docMk/>
            <pc:sldMk cId="1064218440" sldId="268"/>
            <ac:picMk id="8198" creationId="{B7EF0F7E-A3A7-4E02-BEDF-94392A41B78F}"/>
          </ac:picMkLst>
        </pc:picChg>
        <pc:picChg chg="del">
          <ac:chgData name="김광우" userId="2a936863-4191-4eac-8abe-ae81b37592ba" providerId="ADAL" clId="{23D1382C-98FC-4DD3-9BD3-E73ECA36814C}" dt="2024-06-04T10:51:22.192" v="2468" actId="478"/>
          <ac:picMkLst>
            <pc:docMk/>
            <pc:sldMk cId="1064218440" sldId="268"/>
            <ac:picMk id="8200" creationId="{DFEA622B-311B-4D8B-8979-AD7E5B26CEBC}"/>
          </ac:picMkLst>
        </pc:picChg>
        <pc:picChg chg="del">
          <ac:chgData name="김광우" userId="2a936863-4191-4eac-8abe-ae81b37592ba" providerId="ADAL" clId="{23D1382C-98FC-4DD3-9BD3-E73ECA36814C}" dt="2024-06-04T10:51:22.192" v="2468" actId="478"/>
          <ac:picMkLst>
            <pc:docMk/>
            <pc:sldMk cId="1064218440" sldId="268"/>
            <ac:picMk id="8202" creationId="{1AD8B657-B217-4950-A174-8B9D06172BAA}"/>
          </ac:picMkLst>
        </pc:picChg>
        <pc:picChg chg="del">
          <ac:chgData name="김광우" userId="2a936863-4191-4eac-8abe-ae81b37592ba" providerId="ADAL" clId="{23D1382C-98FC-4DD3-9BD3-E73ECA36814C}" dt="2024-06-04T10:51:22.192" v="2468" actId="478"/>
          <ac:picMkLst>
            <pc:docMk/>
            <pc:sldMk cId="1064218440" sldId="268"/>
            <ac:picMk id="8204" creationId="{024FC7C0-15ED-41D0-8807-28E3C85884C9}"/>
          </ac:picMkLst>
        </pc:picChg>
        <pc:picChg chg="del">
          <ac:chgData name="김광우" userId="2a936863-4191-4eac-8abe-ae81b37592ba" providerId="ADAL" clId="{23D1382C-98FC-4DD3-9BD3-E73ECA36814C}" dt="2024-06-04T10:51:22.192" v="2468" actId="478"/>
          <ac:picMkLst>
            <pc:docMk/>
            <pc:sldMk cId="1064218440" sldId="268"/>
            <ac:picMk id="8208" creationId="{9EC94382-1F1B-45BA-95B6-25B0DC4C346E}"/>
          </ac:picMkLst>
        </pc:picChg>
      </pc:sldChg>
      <pc:sldChg chg="del">
        <pc:chgData name="김광우" userId="2a936863-4191-4eac-8abe-ae81b37592ba" providerId="ADAL" clId="{23D1382C-98FC-4DD3-9BD3-E73ECA36814C}" dt="2024-06-04T07:02:51.710" v="29" actId="2696"/>
        <pc:sldMkLst>
          <pc:docMk/>
          <pc:sldMk cId="3221487881" sldId="268"/>
        </pc:sldMkLst>
      </pc:sldChg>
      <pc:sldChg chg="addSp delSp modSp add">
        <pc:chgData name="김광우" userId="2a936863-4191-4eac-8abe-ae81b37592ba" providerId="ADAL" clId="{23D1382C-98FC-4DD3-9BD3-E73ECA36814C}" dt="2024-06-04T11:26:45.332" v="2893" actId="113"/>
        <pc:sldMkLst>
          <pc:docMk/>
          <pc:sldMk cId="329635822" sldId="269"/>
        </pc:sldMkLst>
        <pc:spChg chg="mod">
          <ac:chgData name="김광우" userId="2a936863-4191-4eac-8abe-ae81b37592ba" providerId="ADAL" clId="{23D1382C-98FC-4DD3-9BD3-E73ECA36814C}" dt="2024-06-04T11:02:37.433" v="2525" actId="20577"/>
          <ac:spMkLst>
            <pc:docMk/>
            <pc:sldMk cId="329635822" sldId="269"/>
            <ac:spMk id="2" creationId="{7B3E75E9-B8E7-463A-AD66-5D9D7263DCA9}"/>
          </ac:spMkLst>
        </pc:spChg>
        <pc:spChg chg="mod">
          <ac:chgData name="김광우" userId="2a936863-4191-4eac-8abe-ae81b37592ba" providerId="ADAL" clId="{23D1382C-98FC-4DD3-9BD3-E73ECA36814C}" dt="2024-06-04T11:26:45.332" v="2893" actId="113"/>
          <ac:spMkLst>
            <pc:docMk/>
            <pc:sldMk cId="329635822" sldId="269"/>
            <ac:spMk id="3" creationId="{70810ECB-0B99-4CDA-AA50-E8CB2E5BCAC0}"/>
          </ac:spMkLst>
        </pc:spChg>
        <pc:picChg chg="add mod">
          <ac:chgData name="김광우" userId="2a936863-4191-4eac-8abe-ae81b37592ba" providerId="ADAL" clId="{23D1382C-98FC-4DD3-9BD3-E73ECA36814C}" dt="2024-06-04T11:12:36.179" v="2612" actId="1076"/>
          <ac:picMkLst>
            <pc:docMk/>
            <pc:sldMk cId="329635822" sldId="269"/>
            <ac:picMk id="10242" creationId="{C3C2870C-9D4D-414C-ABCD-E82764AEC030}"/>
          </ac:picMkLst>
        </pc:picChg>
        <pc:picChg chg="add mod">
          <ac:chgData name="김광우" userId="2a936863-4191-4eac-8abe-ae81b37592ba" providerId="ADAL" clId="{23D1382C-98FC-4DD3-9BD3-E73ECA36814C}" dt="2024-06-04T11:12:05.921" v="2609" actId="1037"/>
          <ac:picMkLst>
            <pc:docMk/>
            <pc:sldMk cId="329635822" sldId="269"/>
            <ac:picMk id="10244" creationId="{98CB27F1-9F9D-4E1F-8267-F10FD661E3F4}"/>
          </ac:picMkLst>
        </pc:picChg>
        <pc:picChg chg="add mod">
          <ac:chgData name="김광우" userId="2a936863-4191-4eac-8abe-ae81b37592ba" providerId="ADAL" clId="{23D1382C-98FC-4DD3-9BD3-E73ECA36814C}" dt="2024-06-04T11:12:48.734" v="2648" actId="1076"/>
          <ac:picMkLst>
            <pc:docMk/>
            <pc:sldMk cId="329635822" sldId="269"/>
            <ac:picMk id="10246" creationId="{3F386D2A-4B13-458C-B7EC-6B267955D7CF}"/>
          </ac:picMkLst>
        </pc:picChg>
        <pc:picChg chg="add mod">
          <ac:chgData name="김광우" userId="2a936863-4191-4eac-8abe-ae81b37592ba" providerId="ADAL" clId="{23D1382C-98FC-4DD3-9BD3-E73ECA36814C}" dt="2024-06-04T11:13:40.201" v="2691" actId="1036"/>
          <ac:picMkLst>
            <pc:docMk/>
            <pc:sldMk cId="329635822" sldId="269"/>
            <ac:picMk id="10248" creationId="{A4DD44E1-7E13-45F8-B480-3C73D41017D5}"/>
          </ac:picMkLst>
        </pc:picChg>
        <pc:picChg chg="add del mod">
          <ac:chgData name="김광우" userId="2a936863-4191-4eac-8abe-ae81b37592ba" providerId="ADAL" clId="{23D1382C-98FC-4DD3-9BD3-E73ECA36814C}" dt="2024-06-04T11:15:43.264" v="2750" actId="478"/>
          <ac:picMkLst>
            <pc:docMk/>
            <pc:sldMk cId="329635822" sldId="269"/>
            <ac:picMk id="10250" creationId="{5A1C65EB-C342-45B6-A710-7A51948FEA8C}"/>
          </ac:picMkLst>
        </pc:picChg>
        <pc:picChg chg="add mod">
          <ac:chgData name="김광우" userId="2a936863-4191-4eac-8abe-ae81b37592ba" providerId="ADAL" clId="{23D1382C-98FC-4DD3-9BD3-E73ECA36814C}" dt="2024-06-04T11:16:10.394" v="2752" actId="1076"/>
          <ac:picMkLst>
            <pc:docMk/>
            <pc:sldMk cId="329635822" sldId="269"/>
            <ac:picMk id="10252" creationId="{3D9ED271-0337-42D9-8F5F-CAE8746945CF}"/>
          </ac:picMkLst>
        </pc:picChg>
      </pc:sldChg>
      <pc:sldChg chg="del">
        <pc:chgData name="김광우" userId="2a936863-4191-4eac-8abe-ae81b37592ba" providerId="ADAL" clId="{23D1382C-98FC-4DD3-9BD3-E73ECA36814C}" dt="2024-06-04T07:02:51.930" v="30" actId="2696"/>
        <pc:sldMkLst>
          <pc:docMk/>
          <pc:sldMk cId="722646338" sldId="269"/>
        </pc:sldMkLst>
      </pc:sldChg>
      <pc:sldChg chg="del">
        <pc:chgData name="김광우" userId="2a936863-4191-4eac-8abe-ae81b37592ba" providerId="ADAL" clId="{23D1382C-98FC-4DD3-9BD3-E73ECA36814C}" dt="2024-06-04T07:02:52.103" v="31" actId="2696"/>
        <pc:sldMkLst>
          <pc:docMk/>
          <pc:sldMk cId="644605036" sldId="270"/>
        </pc:sldMkLst>
      </pc:sldChg>
      <pc:sldChg chg="addSp delSp modSp add">
        <pc:chgData name="김광우" userId="2a936863-4191-4eac-8abe-ae81b37592ba" providerId="ADAL" clId="{23D1382C-98FC-4DD3-9BD3-E73ECA36814C}" dt="2024-06-04T11:26:42.513" v="2892" actId="113"/>
        <pc:sldMkLst>
          <pc:docMk/>
          <pc:sldMk cId="2782906928" sldId="270"/>
        </pc:sldMkLst>
        <pc:spChg chg="mod">
          <ac:chgData name="김광우" userId="2a936863-4191-4eac-8abe-ae81b37592ba" providerId="ADAL" clId="{23D1382C-98FC-4DD3-9BD3-E73ECA36814C}" dt="2024-06-04T11:26:42.513" v="2892" actId="113"/>
          <ac:spMkLst>
            <pc:docMk/>
            <pc:sldMk cId="2782906928" sldId="270"/>
            <ac:spMk id="3" creationId="{70810ECB-0B99-4CDA-AA50-E8CB2E5BCAC0}"/>
          </ac:spMkLst>
        </pc:spChg>
        <pc:picChg chg="del">
          <ac:chgData name="김광우" userId="2a936863-4191-4eac-8abe-ae81b37592ba" providerId="ADAL" clId="{23D1382C-98FC-4DD3-9BD3-E73ECA36814C}" dt="2024-06-04T11:17:22.673" v="2768" actId="478"/>
          <ac:picMkLst>
            <pc:docMk/>
            <pc:sldMk cId="2782906928" sldId="270"/>
            <ac:picMk id="10242" creationId="{C3C2870C-9D4D-414C-ABCD-E82764AEC030}"/>
          </ac:picMkLst>
        </pc:picChg>
        <pc:picChg chg="del">
          <ac:chgData name="김광우" userId="2a936863-4191-4eac-8abe-ae81b37592ba" providerId="ADAL" clId="{23D1382C-98FC-4DD3-9BD3-E73ECA36814C}" dt="2024-06-04T11:18:41.488" v="2773" actId="478"/>
          <ac:picMkLst>
            <pc:docMk/>
            <pc:sldMk cId="2782906928" sldId="270"/>
            <ac:picMk id="10244" creationId="{98CB27F1-9F9D-4E1F-8267-F10FD661E3F4}"/>
          </ac:picMkLst>
        </pc:picChg>
        <pc:picChg chg="del">
          <ac:chgData name="김광우" userId="2a936863-4191-4eac-8abe-ae81b37592ba" providerId="ADAL" clId="{23D1382C-98FC-4DD3-9BD3-E73ECA36814C}" dt="2024-06-04T11:18:44.519" v="2775" actId="478"/>
          <ac:picMkLst>
            <pc:docMk/>
            <pc:sldMk cId="2782906928" sldId="270"/>
            <ac:picMk id="10246" creationId="{3F386D2A-4B13-458C-B7EC-6B267955D7CF}"/>
          </ac:picMkLst>
        </pc:picChg>
        <pc:picChg chg="del mod">
          <ac:chgData name="김광우" userId="2a936863-4191-4eac-8abe-ae81b37592ba" providerId="ADAL" clId="{23D1382C-98FC-4DD3-9BD3-E73ECA36814C}" dt="2024-06-04T11:19:56.442" v="2801" actId="478"/>
          <ac:picMkLst>
            <pc:docMk/>
            <pc:sldMk cId="2782906928" sldId="270"/>
            <ac:picMk id="10248" creationId="{A4DD44E1-7E13-45F8-B480-3C73D41017D5}"/>
          </ac:picMkLst>
        </pc:picChg>
        <pc:picChg chg="del mod">
          <ac:chgData name="김광우" userId="2a936863-4191-4eac-8abe-ae81b37592ba" providerId="ADAL" clId="{23D1382C-98FC-4DD3-9BD3-E73ECA36814C}" dt="2024-06-04T11:19:57.330" v="2802" actId="478"/>
          <ac:picMkLst>
            <pc:docMk/>
            <pc:sldMk cId="2782906928" sldId="270"/>
            <ac:picMk id="10252" creationId="{3D9ED271-0337-42D9-8F5F-CAE8746945CF}"/>
          </ac:picMkLst>
        </pc:picChg>
        <pc:picChg chg="add mod">
          <ac:chgData name="김광우" userId="2a936863-4191-4eac-8abe-ae81b37592ba" providerId="ADAL" clId="{23D1382C-98FC-4DD3-9BD3-E73ECA36814C}" dt="2024-06-04T11:17:25.682" v="2770" actId="1076"/>
          <ac:picMkLst>
            <pc:docMk/>
            <pc:sldMk cId="2782906928" sldId="270"/>
            <ac:picMk id="12290" creationId="{B2F7244E-AF95-4FD5-82A4-F643DEC9D12C}"/>
          </ac:picMkLst>
        </pc:picChg>
        <pc:picChg chg="add mod">
          <ac:chgData name="김광우" userId="2a936863-4191-4eac-8abe-ae81b37592ba" providerId="ADAL" clId="{23D1382C-98FC-4DD3-9BD3-E73ECA36814C}" dt="2024-06-04T11:18:56.090" v="2783" actId="1076"/>
          <ac:picMkLst>
            <pc:docMk/>
            <pc:sldMk cId="2782906928" sldId="270"/>
            <ac:picMk id="12292" creationId="{0D11AE75-AFA8-49C2-8EE7-D042F6B13E02}"/>
          </ac:picMkLst>
        </pc:picChg>
        <pc:picChg chg="add mod">
          <ac:chgData name="김광우" userId="2a936863-4191-4eac-8abe-ae81b37592ba" providerId="ADAL" clId="{23D1382C-98FC-4DD3-9BD3-E73ECA36814C}" dt="2024-06-04T11:19:48.532" v="2788" actId="1076"/>
          <ac:picMkLst>
            <pc:docMk/>
            <pc:sldMk cId="2782906928" sldId="270"/>
            <ac:picMk id="12294" creationId="{DA5ED706-22FA-4787-B246-37576BB2DF87}"/>
          </ac:picMkLst>
        </pc:picChg>
        <pc:picChg chg="add mod">
          <ac:chgData name="김광우" userId="2a936863-4191-4eac-8abe-ae81b37592ba" providerId="ADAL" clId="{23D1382C-98FC-4DD3-9BD3-E73ECA36814C}" dt="2024-06-04T11:20:46.614" v="2804" actId="1076"/>
          <ac:picMkLst>
            <pc:docMk/>
            <pc:sldMk cId="2782906928" sldId="270"/>
            <ac:picMk id="12296" creationId="{63C4659B-EA89-4D4C-A392-39B57264DE93}"/>
          </ac:picMkLst>
        </pc:picChg>
      </pc:sldChg>
      <pc:sldChg chg="addSp delSp modSp add">
        <pc:chgData name="김광우" userId="2a936863-4191-4eac-8abe-ae81b37592ba" providerId="ADAL" clId="{23D1382C-98FC-4DD3-9BD3-E73ECA36814C}" dt="2024-06-04T11:31:02.701" v="3012" actId="1076"/>
        <pc:sldMkLst>
          <pc:docMk/>
          <pc:sldMk cId="2831827173" sldId="271"/>
        </pc:sldMkLst>
        <pc:spChg chg="del">
          <ac:chgData name="김광우" userId="2a936863-4191-4eac-8abe-ae81b37592ba" providerId="ADAL" clId="{23D1382C-98FC-4DD3-9BD3-E73ECA36814C}" dt="2024-06-04T11:23:41.797" v="2806" actId="478"/>
          <ac:spMkLst>
            <pc:docMk/>
            <pc:sldMk cId="2831827173" sldId="271"/>
            <ac:spMk id="3" creationId="{70810ECB-0B99-4CDA-AA50-E8CB2E5BCAC0}"/>
          </ac:spMkLst>
        </pc:spChg>
        <pc:spChg chg="add mod">
          <ac:chgData name="김광우" userId="2a936863-4191-4eac-8abe-ae81b37592ba" providerId="ADAL" clId="{23D1382C-98FC-4DD3-9BD3-E73ECA36814C}" dt="2024-06-04T11:29:15.859" v="3007" actId="20577"/>
          <ac:spMkLst>
            <pc:docMk/>
            <pc:sldMk cId="2831827173" sldId="271"/>
            <ac:spMk id="5" creationId="{4B2E4759-FC38-469A-A0C1-B0539524E515}"/>
          </ac:spMkLst>
        </pc:spChg>
        <pc:picChg chg="del">
          <ac:chgData name="김광우" userId="2a936863-4191-4eac-8abe-ae81b37592ba" providerId="ADAL" clId="{23D1382C-98FC-4DD3-9BD3-E73ECA36814C}" dt="2024-06-04T11:23:41.797" v="2806" actId="478"/>
          <ac:picMkLst>
            <pc:docMk/>
            <pc:sldMk cId="2831827173" sldId="271"/>
            <ac:picMk id="12290" creationId="{B2F7244E-AF95-4FD5-82A4-F643DEC9D12C}"/>
          </ac:picMkLst>
        </pc:picChg>
        <pc:picChg chg="del">
          <ac:chgData name="김광우" userId="2a936863-4191-4eac-8abe-ae81b37592ba" providerId="ADAL" clId="{23D1382C-98FC-4DD3-9BD3-E73ECA36814C}" dt="2024-06-04T11:23:41.797" v="2806" actId="478"/>
          <ac:picMkLst>
            <pc:docMk/>
            <pc:sldMk cId="2831827173" sldId="271"/>
            <ac:picMk id="12292" creationId="{0D11AE75-AFA8-49C2-8EE7-D042F6B13E02}"/>
          </ac:picMkLst>
        </pc:picChg>
        <pc:picChg chg="del">
          <ac:chgData name="김광우" userId="2a936863-4191-4eac-8abe-ae81b37592ba" providerId="ADAL" clId="{23D1382C-98FC-4DD3-9BD3-E73ECA36814C}" dt="2024-06-04T11:23:41.797" v="2806" actId="478"/>
          <ac:picMkLst>
            <pc:docMk/>
            <pc:sldMk cId="2831827173" sldId="271"/>
            <ac:picMk id="12294" creationId="{DA5ED706-22FA-4787-B246-37576BB2DF87}"/>
          </ac:picMkLst>
        </pc:picChg>
        <pc:picChg chg="del">
          <ac:chgData name="김광우" userId="2a936863-4191-4eac-8abe-ae81b37592ba" providerId="ADAL" clId="{23D1382C-98FC-4DD3-9BD3-E73ECA36814C}" dt="2024-06-04T11:23:41.797" v="2806" actId="478"/>
          <ac:picMkLst>
            <pc:docMk/>
            <pc:sldMk cId="2831827173" sldId="271"/>
            <ac:picMk id="12296" creationId="{63C4659B-EA89-4D4C-A392-39B57264DE93}"/>
          </ac:picMkLst>
        </pc:picChg>
        <pc:picChg chg="add mod">
          <ac:chgData name="김광우" userId="2a936863-4191-4eac-8abe-ae81b37592ba" providerId="ADAL" clId="{23D1382C-98FC-4DD3-9BD3-E73ECA36814C}" dt="2024-06-04T11:26:16.972" v="2890" actId="1076"/>
          <ac:picMkLst>
            <pc:docMk/>
            <pc:sldMk cId="2831827173" sldId="271"/>
            <ac:picMk id="13314" creationId="{547D8771-471D-4C57-BE71-C8A4DA243740}"/>
          </ac:picMkLst>
        </pc:picChg>
        <pc:picChg chg="add mod">
          <ac:chgData name="김광우" userId="2a936863-4191-4eac-8abe-ae81b37592ba" providerId="ADAL" clId="{23D1382C-98FC-4DD3-9BD3-E73ECA36814C}" dt="2024-06-04T11:27:48.586" v="2923" actId="1076"/>
          <ac:picMkLst>
            <pc:docMk/>
            <pc:sldMk cId="2831827173" sldId="271"/>
            <ac:picMk id="13316" creationId="{B16950A8-B2C1-4DB9-8114-A376068E7881}"/>
          </ac:picMkLst>
        </pc:picChg>
        <pc:picChg chg="add mod">
          <ac:chgData name="김광우" userId="2a936863-4191-4eac-8abe-ae81b37592ba" providerId="ADAL" clId="{23D1382C-98FC-4DD3-9BD3-E73ECA36814C}" dt="2024-06-04T11:29:12.221" v="3003" actId="1076"/>
          <ac:picMkLst>
            <pc:docMk/>
            <pc:sldMk cId="2831827173" sldId="271"/>
            <ac:picMk id="13318" creationId="{2D97DC44-936A-4C84-831F-D59F4E10C353}"/>
          </ac:picMkLst>
        </pc:picChg>
        <pc:picChg chg="add del mod">
          <ac:chgData name="김광우" userId="2a936863-4191-4eac-8abe-ae81b37592ba" providerId="ADAL" clId="{23D1382C-98FC-4DD3-9BD3-E73ECA36814C}" dt="2024-06-04T11:30:57.922" v="3010" actId="478"/>
          <ac:picMkLst>
            <pc:docMk/>
            <pc:sldMk cId="2831827173" sldId="271"/>
            <ac:picMk id="13320" creationId="{9423E001-83E6-4469-AD1B-D83E3A33C339}"/>
          </ac:picMkLst>
        </pc:picChg>
        <pc:picChg chg="add mod">
          <ac:chgData name="김광우" userId="2a936863-4191-4eac-8abe-ae81b37592ba" providerId="ADAL" clId="{23D1382C-98FC-4DD3-9BD3-E73ECA36814C}" dt="2024-06-04T11:31:02.701" v="3012" actId="1076"/>
          <ac:picMkLst>
            <pc:docMk/>
            <pc:sldMk cId="2831827173" sldId="271"/>
            <ac:picMk id="13322" creationId="{3E3E6ACB-19F9-46B9-90BC-602D292E69BF}"/>
          </ac:picMkLst>
        </pc:picChg>
      </pc:sldChg>
      <pc:sldChg chg="del">
        <pc:chgData name="김광우" userId="2a936863-4191-4eac-8abe-ae81b37592ba" providerId="ADAL" clId="{23D1382C-98FC-4DD3-9BD3-E73ECA36814C}" dt="2024-06-04T07:02:52.291" v="32" actId="2696"/>
        <pc:sldMkLst>
          <pc:docMk/>
          <pc:sldMk cId="3939519149" sldId="271"/>
        </pc:sldMkLst>
      </pc:sldChg>
      <pc:sldChg chg="addSp delSp modSp add">
        <pc:chgData name="김광우" userId="2a936863-4191-4eac-8abe-ae81b37592ba" providerId="ADAL" clId="{23D1382C-98FC-4DD3-9BD3-E73ECA36814C}" dt="2024-06-04T11:51:55.141" v="3089" actId="1076"/>
        <pc:sldMkLst>
          <pc:docMk/>
          <pc:sldMk cId="905558813" sldId="272"/>
        </pc:sldMkLst>
        <pc:spChg chg="mod">
          <ac:chgData name="김광우" userId="2a936863-4191-4eac-8abe-ae81b37592ba" providerId="ADAL" clId="{23D1382C-98FC-4DD3-9BD3-E73ECA36814C}" dt="2024-06-04T11:35:12.141" v="3045" actId="20577"/>
          <ac:spMkLst>
            <pc:docMk/>
            <pc:sldMk cId="905558813" sldId="272"/>
            <ac:spMk id="2" creationId="{FCB7B793-45DA-4C24-A6E0-CAAB08870A81}"/>
          </ac:spMkLst>
        </pc:spChg>
        <pc:spChg chg="del">
          <ac:chgData name="김광우" userId="2a936863-4191-4eac-8abe-ae81b37592ba" providerId="ADAL" clId="{23D1382C-98FC-4DD3-9BD3-E73ECA36814C}" dt="2024-06-04T11:33:07.586" v="3029" actId="478"/>
          <ac:spMkLst>
            <pc:docMk/>
            <pc:sldMk cId="905558813" sldId="272"/>
            <ac:spMk id="3" creationId="{3E60BACC-BC57-4DAC-8FB8-D4D2F43DED6C}"/>
          </ac:spMkLst>
        </pc:spChg>
        <pc:picChg chg="add del mod">
          <ac:chgData name="김광우" userId="2a936863-4191-4eac-8abe-ae81b37592ba" providerId="ADAL" clId="{23D1382C-98FC-4DD3-9BD3-E73ECA36814C}" dt="2024-06-04T11:33:54.241" v="3033" actId="478"/>
          <ac:picMkLst>
            <pc:docMk/>
            <pc:sldMk cId="905558813" sldId="272"/>
            <ac:picMk id="4" creationId="{4A993640-4930-416F-87A2-CA81013755E3}"/>
          </ac:picMkLst>
        </pc:picChg>
        <pc:picChg chg="add mod">
          <ac:chgData name="김광우" userId="2a936863-4191-4eac-8abe-ae81b37592ba" providerId="ADAL" clId="{23D1382C-98FC-4DD3-9BD3-E73ECA36814C}" dt="2024-06-04T11:51:55.141" v="3089" actId="1076"/>
          <ac:picMkLst>
            <pc:docMk/>
            <pc:sldMk cId="905558813" sldId="272"/>
            <ac:picMk id="5" creationId="{FEC3D0DB-550E-4E18-9FE1-4BC12FDDD2AC}"/>
          </ac:picMkLst>
        </pc:picChg>
      </pc:sldChg>
      <pc:sldChg chg="del">
        <pc:chgData name="김광우" userId="2a936863-4191-4eac-8abe-ae81b37592ba" providerId="ADAL" clId="{23D1382C-98FC-4DD3-9BD3-E73ECA36814C}" dt="2024-06-04T07:02:52.480" v="33" actId="2696"/>
        <pc:sldMkLst>
          <pc:docMk/>
          <pc:sldMk cId="4101121464" sldId="272"/>
        </pc:sldMkLst>
      </pc:sldChg>
      <pc:sldChg chg="addSp delSp modSp add">
        <pc:chgData name="김광우" userId="2a936863-4191-4eac-8abe-ae81b37592ba" providerId="ADAL" clId="{23D1382C-98FC-4DD3-9BD3-E73ECA36814C}" dt="2024-06-04T12:04:07.543" v="3097" actId="1076"/>
        <pc:sldMkLst>
          <pc:docMk/>
          <pc:sldMk cId="2102743957" sldId="273"/>
        </pc:sldMkLst>
        <pc:spChg chg="mod">
          <ac:chgData name="김광우" userId="2a936863-4191-4eac-8abe-ae81b37592ba" providerId="ADAL" clId="{23D1382C-98FC-4DD3-9BD3-E73ECA36814C}" dt="2024-06-04T11:49:38.446" v="3062" actId="20577"/>
          <ac:spMkLst>
            <pc:docMk/>
            <pc:sldMk cId="2102743957" sldId="273"/>
            <ac:spMk id="2" creationId="{CC2D695C-DCE8-4907-9C88-3FB632F0439E}"/>
          </ac:spMkLst>
        </pc:spChg>
        <pc:spChg chg="del">
          <ac:chgData name="김광우" userId="2a936863-4191-4eac-8abe-ae81b37592ba" providerId="ADAL" clId="{23D1382C-98FC-4DD3-9BD3-E73ECA36814C}" dt="2024-06-04T11:49:40.786" v="3063" actId="478"/>
          <ac:spMkLst>
            <pc:docMk/>
            <pc:sldMk cId="2102743957" sldId="273"/>
            <ac:spMk id="3" creationId="{EC4BC609-A563-483F-996E-81BF37972CE5}"/>
          </ac:spMkLst>
        </pc:spChg>
        <pc:picChg chg="add del mod">
          <ac:chgData name="김광우" userId="2a936863-4191-4eac-8abe-ae81b37592ba" providerId="ADAL" clId="{23D1382C-98FC-4DD3-9BD3-E73ECA36814C}" dt="2024-06-04T12:03:47.601" v="3091" actId="478"/>
          <ac:picMkLst>
            <pc:docMk/>
            <pc:sldMk cId="2102743957" sldId="273"/>
            <ac:picMk id="4" creationId="{6152DAFC-7AF7-4D4F-A05B-174D18F8FF81}"/>
          </ac:picMkLst>
        </pc:picChg>
        <pc:picChg chg="add mod">
          <ac:chgData name="김광우" userId="2a936863-4191-4eac-8abe-ae81b37592ba" providerId="ADAL" clId="{23D1382C-98FC-4DD3-9BD3-E73ECA36814C}" dt="2024-06-04T12:04:07.543" v="3097" actId="1076"/>
          <ac:picMkLst>
            <pc:docMk/>
            <pc:sldMk cId="2102743957" sldId="273"/>
            <ac:picMk id="5" creationId="{76C78098-90CE-4514-B3B6-6F6D441CA395}"/>
          </ac:picMkLst>
        </pc:picChg>
      </pc:sldChg>
      <pc:sldChg chg="del">
        <pc:chgData name="김광우" userId="2a936863-4191-4eac-8abe-ae81b37592ba" providerId="ADAL" clId="{23D1382C-98FC-4DD3-9BD3-E73ECA36814C}" dt="2024-06-04T07:02:52.669" v="34" actId="2696"/>
        <pc:sldMkLst>
          <pc:docMk/>
          <pc:sldMk cId="3200661737" sldId="273"/>
        </pc:sldMkLst>
      </pc:sldChg>
      <pc:sldChg chg="addSp delSp modSp add">
        <pc:chgData name="김광우" userId="2a936863-4191-4eac-8abe-ae81b37592ba" providerId="ADAL" clId="{23D1382C-98FC-4DD3-9BD3-E73ECA36814C}" dt="2024-06-04T11:51:49.560" v="3086" actId="1076"/>
        <pc:sldMkLst>
          <pc:docMk/>
          <pc:sldMk cId="256808530" sldId="274"/>
        </pc:sldMkLst>
        <pc:picChg chg="add mod">
          <ac:chgData name="김광우" userId="2a936863-4191-4eac-8abe-ae81b37592ba" providerId="ADAL" clId="{23D1382C-98FC-4DD3-9BD3-E73ECA36814C}" dt="2024-06-04T11:51:49.560" v="3086" actId="1076"/>
          <ac:picMkLst>
            <pc:docMk/>
            <pc:sldMk cId="256808530" sldId="274"/>
            <ac:picMk id="3" creationId="{08684B07-CEB8-4FCD-9803-A715B57F2D30}"/>
          </ac:picMkLst>
        </pc:picChg>
        <pc:picChg chg="del">
          <ac:chgData name="김광우" userId="2a936863-4191-4eac-8abe-ae81b37592ba" providerId="ADAL" clId="{23D1382C-98FC-4DD3-9BD3-E73ECA36814C}" dt="2024-06-04T11:50:34.563" v="3068" actId="478"/>
          <ac:picMkLst>
            <pc:docMk/>
            <pc:sldMk cId="256808530" sldId="274"/>
            <ac:picMk id="4" creationId="{6152DAFC-7AF7-4D4F-A05B-174D18F8FF81}"/>
          </ac:picMkLst>
        </pc:picChg>
      </pc:sldChg>
      <pc:sldChg chg="del">
        <pc:chgData name="김광우" userId="2a936863-4191-4eac-8abe-ae81b37592ba" providerId="ADAL" clId="{23D1382C-98FC-4DD3-9BD3-E73ECA36814C}" dt="2024-06-04T07:02:52.863" v="35" actId="2696"/>
        <pc:sldMkLst>
          <pc:docMk/>
          <pc:sldMk cId="2305304432" sldId="274"/>
        </pc:sldMkLst>
      </pc:sldChg>
      <pc:sldChg chg="addSp delSp modSp add">
        <pc:chgData name="김광우" userId="2a936863-4191-4eac-8abe-ae81b37592ba" providerId="ADAL" clId="{23D1382C-98FC-4DD3-9BD3-E73ECA36814C}" dt="2024-06-04T12:15:37.553" v="3624" actId="1076"/>
        <pc:sldMkLst>
          <pc:docMk/>
          <pc:sldMk cId="297781067" sldId="275"/>
        </pc:sldMkLst>
        <pc:picChg chg="del">
          <ac:chgData name="김광우" userId="2a936863-4191-4eac-8abe-ae81b37592ba" providerId="ADAL" clId="{23D1382C-98FC-4DD3-9BD3-E73ECA36814C}" dt="2024-06-04T11:51:23.660" v="3074" actId="478"/>
          <ac:picMkLst>
            <pc:docMk/>
            <pc:sldMk cId="297781067" sldId="275"/>
            <ac:picMk id="3" creationId="{08684B07-CEB8-4FCD-9803-A715B57F2D30}"/>
          </ac:picMkLst>
        </pc:picChg>
        <pc:picChg chg="add mod">
          <ac:chgData name="김광우" userId="2a936863-4191-4eac-8abe-ae81b37592ba" providerId="ADAL" clId="{23D1382C-98FC-4DD3-9BD3-E73ECA36814C}" dt="2024-06-04T12:15:37.553" v="3624" actId="1076"/>
          <ac:picMkLst>
            <pc:docMk/>
            <pc:sldMk cId="297781067" sldId="275"/>
            <ac:picMk id="4" creationId="{3DE71B52-7170-4058-9A5C-0788CEE581DE}"/>
          </ac:picMkLst>
        </pc:picChg>
      </pc:sldChg>
      <pc:sldChg chg="del">
        <pc:chgData name="김광우" userId="2a936863-4191-4eac-8abe-ae81b37592ba" providerId="ADAL" clId="{23D1382C-98FC-4DD3-9BD3-E73ECA36814C}" dt="2024-06-04T07:02:53.063" v="36" actId="2696"/>
        <pc:sldMkLst>
          <pc:docMk/>
          <pc:sldMk cId="4261249162" sldId="275"/>
        </pc:sldMkLst>
      </pc:sldChg>
      <pc:sldChg chg="del">
        <pc:chgData name="김광우" userId="2a936863-4191-4eac-8abe-ae81b37592ba" providerId="ADAL" clId="{23D1382C-98FC-4DD3-9BD3-E73ECA36814C}" dt="2024-06-04T07:02:53.264" v="37" actId="2696"/>
        <pc:sldMkLst>
          <pc:docMk/>
          <pc:sldMk cId="1539399932" sldId="276"/>
        </pc:sldMkLst>
      </pc:sldChg>
      <pc:sldChg chg="add">
        <pc:chgData name="김광우" userId="2a936863-4191-4eac-8abe-ae81b37592ba" providerId="ADAL" clId="{23D1382C-98FC-4DD3-9BD3-E73ECA36814C}" dt="2024-06-04T12:03:44.282" v="3090"/>
        <pc:sldMkLst>
          <pc:docMk/>
          <pc:sldMk cId="4292620819" sldId="276"/>
        </pc:sldMkLst>
      </pc:sldChg>
      <pc:sldChg chg="addSp delSp modSp add">
        <pc:chgData name="김광우" userId="2a936863-4191-4eac-8abe-ae81b37592ba" providerId="ADAL" clId="{23D1382C-98FC-4DD3-9BD3-E73ECA36814C}" dt="2024-06-04T12:16:31.824" v="3632" actId="6549"/>
        <pc:sldMkLst>
          <pc:docMk/>
          <pc:sldMk cId="923066802" sldId="277"/>
        </pc:sldMkLst>
        <pc:spChg chg="mod">
          <ac:chgData name="김광우" userId="2a936863-4191-4eac-8abe-ae81b37592ba" providerId="ADAL" clId="{23D1382C-98FC-4DD3-9BD3-E73ECA36814C}" dt="2024-06-04T12:05:24.110" v="3159" actId="20577"/>
          <ac:spMkLst>
            <pc:docMk/>
            <pc:sldMk cId="923066802" sldId="277"/>
            <ac:spMk id="2" creationId="{EC9C7ACE-0208-4F28-8855-C2A6AACA9ABF}"/>
          </ac:spMkLst>
        </pc:spChg>
        <pc:spChg chg="mod">
          <ac:chgData name="김광우" userId="2a936863-4191-4eac-8abe-ae81b37592ba" providerId="ADAL" clId="{23D1382C-98FC-4DD3-9BD3-E73ECA36814C}" dt="2024-06-04T12:16:31.824" v="3632" actId="6549"/>
          <ac:spMkLst>
            <pc:docMk/>
            <pc:sldMk cId="923066802" sldId="277"/>
            <ac:spMk id="3" creationId="{C511E21F-F54F-4281-936B-AA27D561D4D4}"/>
          </ac:spMkLst>
        </pc:spChg>
        <pc:spChg chg="add del">
          <ac:chgData name="김광우" userId="2a936863-4191-4eac-8abe-ae81b37592ba" providerId="ADAL" clId="{23D1382C-98FC-4DD3-9BD3-E73ECA36814C}" dt="2024-06-04T12:12:37.447" v="3534"/>
          <ac:spMkLst>
            <pc:docMk/>
            <pc:sldMk cId="923066802" sldId="277"/>
            <ac:spMk id="5" creationId="{D99E5007-EAF6-418E-A25B-C709B9404B1C}"/>
          </ac:spMkLst>
        </pc:spChg>
        <pc:picChg chg="add del mod">
          <ac:chgData name="김광우" userId="2a936863-4191-4eac-8abe-ae81b37592ba" providerId="ADAL" clId="{23D1382C-98FC-4DD3-9BD3-E73ECA36814C}" dt="2024-06-04T12:14:30.371" v="3616" actId="478"/>
          <ac:picMkLst>
            <pc:docMk/>
            <pc:sldMk cId="923066802" sldId="277"/>
            <ac:picMk id="4" creationId="{996D7205-F296-4B9D-80A4-971618BA994C}"/>
          </ac:picMkLst>
        </pc:picChg>
        <pc:picChg chg="add mod">
          <ac:chgData name="김광우" userId="2a936863-4191-4eac-8abe-ae81b37592ba" providerId="ADAL" clId="{23D1382C-98FC-4DD3-9BD3-E73ECA36814C}" dt="2024-06-04T12:14:52.753" v="3618" actId="1076"/>
          <ac:picMkLst>
            <pc:docMk/>
            <pc:sldMk cId="923066802" sldId="277"/>
            <ac:picMk id="10" creationId="{CD5CA171-7D80-421C-9D6D-ADCB3574A68B}"/>
          </ac:picMkLst>
        </pc:picChg>
        <pc:picChg chg="add mod">
          <ac:chgData name="김광우" userId="2a936863-4191-4eac-8abe-ae81b37592ba" providerId="ADAL" clId="{23D1382C-98FC-4DD3-9BD3-E73ECA36814C}" dt="2024-06-04T12:08:08.615" v="3181" actId="1076"/>
          <ac:picMkLst>
            <pc:docMk/>
            <pc:sldMk cId="923066802" sldId="277"/>
            <ac:picMk id="14338" creationId="{5C348711-6F5D-4F57-AB7F-D42862938828}"/>
          </ac:picMkLst>
        </pc:picChg>
        <pc:picChg chg="add mod">
          <ac:chgData name="김광우" userId="2a936863-4191-4eac-8abe-ae81b37592ba" providerId="ADAL" clId="{23D1382C-98FC-4DD3-9BD3-E73ECA36814C}" dt="2024-06-04T12:08:25.439" v="3192" actId="1076"/>
          <ac:picMkLst>
            <pc:docMk/>
            <pc:sldMk cId="923066802" sldId="277"/>
            <ac:picMk id="14340" creationId="{64D62B01-BA78-44A0-B652-8D8F41166C09}"/>
          </ac:picMkLst>
        </pc:picChg>
        <pc:picChg chg="add del">
          <ac:chgData name="김광우" userId="2a936863-4191-4eac-8abe-ae81b37592ba" providerId="ADAL" clId="{23D1382C-98FC-4DD3-9BD3-E73ECA36814C}" dt="2024-06-04T12:09:00.672" v="3212" actId="478"/>
          <ac:picMkLst>
            <pc:docMk/>
            <pc:sldMk cId="923066802" sldId="277"/>
            <ac:picMk id="14342" creationId="{92AE6C54-E6E8-4DD8-9A87-CDBB9B0516AC}"/>
          </ac:picMkLst>
        </pc:picChg>
        <pc:picChg chg="add mod">
          <ac:chgData name="김광우" userId="2a936863-4191-4eac-8abe-ae81b37592ba" providerId="ADAL" clId="{23D1382C-98FC-4DD3-9BD3-E73ECA36814C}" dt="2024-06-04T12:09:11.112" v="3216" actId="1037"/>
          <ac:picMkLst>
            <pc:docMk/>
            <pc:sldMk cId="923066802" sldId="277"/>
            <ac:picMk id="14344" creationId="{68885ED7-28D5-49FF-A3F7-8C460598DE0E}"/>
          </ac:picMkLst>
        </pc:picChg>
      </pc:sldChg>
      <pc:sldChg chg="addSp delSp modSp add">
        <pc:chgData name="김광우" userId="2a936863-4191-4eac-8abe-ae81b37592ba" providerId="ADAL" clId="{23D1382C-98FC-4DD3-9BD3-E73ECA36814C}" dt="2024-06-04T12:16:18.464" v="3630" actId="1076"/>
        <pc:sldMkLst>
          <pc:docMk/>
          <pc:sldMk cId="1522392928" sldId="278"/>
        </pc:sldMkLst>
        <pc:picChg chg="add mod">
          <ac:chgData name="김광우" userId="2a936863-4191-4eac-8abe-ae81b37592ba" providerId="ADAL" clId="{23D1382C-98FC-4DD3-9BD3-E73ECA36814C}" dt="2024-06-04T12:16:18.464" v="3630" actId="1076"/>
          <ac:picMkLst>
            <pc:docMk/>
            <pc:sldMk cId="1522392928" sldId="278"/>
            <ac:picMk id="3" creationId="{A3650A95-501E-430B-8BF4-9D8AD0B34343}"/>
          </ac:picMkLst>
        </pc:picChg>
        <pc:picChg chg="del">
          <ac:chgData name="김광우" userId="2a936863-4191-4eac-8abe-ae81b37592ba" providerId="ADAL" clId="{23D1382C-98FC-4DD3-9BD3-E73ECA36814C}" dt="2024-06-04T12:16:13.291" v="3626" actId="478"/>
          <ac:picMkLst>
            <pc:docMk/>
            <pc:sldMk cId="1522392928" sldId="278"/>
            <ac:picMk id="4" creationId="{3DE71B52-7170-4058-9A5C-0788CEE581DE}"/>
          </ac:picMkLst>
        </pc:picChg>
      </pc:sldChg>
      <pc:sldChg chg="del">
        <pc:chgData name="김광우" userId="2a936863-4191-4eac-8abe-ae81b37592ba" providerId="ADAL" clId="{23D1382C-98FC-4DD3-9BD3-E73ECA36814C}" dt="2024-06-04T07:02:53.629" v="38" actId="2696"/>
        <pc:sldMkLst>
          <pc:docMk/>
          <pc:sldMk cId="2695292329" sldId="278"/>
        </pc:sldMkLst>
      </pc:sldChg>
      <pc:sldChg chg="add">
        <pc:chgData name="김광우" userId="2a936863-4191-4eac-8abe-ae81b37592ba" providerId="ADAL" clId="{23D1382C-98FC-4DD3-9BD3-E73ECA36814C}" dt="2024-06-04T12:16:27.102" v="3631"/>
        <pc:sldMkLst>
          <pc:docMk/>
          <pc:sldMk cId="2838923553" sldId="279"/>
        </pc:sldMkLst>
      </pc:sldChg>
      <pc:sldChg chg="addSp delSp modSp add">
        <pc:chgData name="김광우" userId="2a936863-4191-4eac-8abe-ae81b37592ba" providerId="ADAL" clId="{23D1382C-98FC-4DD3-9BD3-E73ECA36814C}" dt="2024-06-04T12:20:57.317" v="3636" actId="1076"/>
        <pc:sldMkLst>
          <pc:docMk/>
          <pc:sldMk cId="3105318840" sldId="280"/>
        </pc:sldMkLst>
        <pc:picChg chg="del">
          <ac:chgData name="김광우" userId="2a936863-4191-4eac-8abe-ae81b37592ba" providerId="ADAL" clId="{23D1382C-98FC-4DD3-9BD3-E73ECA36814C}" dt="2024-06-04T12:20:39.835" v="3634" actId="478"/>
          <ac:picMkLst>
            <pc:docMk/>
            <pc:sldMk cId="3105318840" sldId="280"/>
            <ac:picMk id="3" creationId="{A3650A95-501E-430B-8BF4-9D8AD0B34343}"/>
          </ac:picMkLst>
        </pc:picChg>
        <pc:picChg chg="add mod">
          <ac:chgData name="김광우" userId="2a936863-4191-4eac-8abe-ae81b37592ba" providerId="ADAL" clId="{23D1382C-98FC-4DD3-9BD3-E73ECA36814C}" dt="2024-06-04T12:20:57.317" v="3636" actId="1076"/>
          <ac:picMkLst>
            <pc:docMk/>
            <pc:sldMk cId="3105318840" sldId="280"/>
            <ac:picMk id="4" creationId="{A5F2DBE4-9EA4-4FA2-A864-7068A3622FDF}"/>
          </ac:picMkLst>
        </pc:picChg>
      </pc:sldChg>
      <pc:sldChg chg="addSp delSp modSp add">
        <pc:chgData name="김광우" userId="2a936863-4191-4eac-8abe-ae81b37592ba" providerId="ADAL" clId="{23D1382C-98FC-4DD3-9BD3-E73ECA36814C}" dt="2024-06-04T12:21:23.509" v="3640" actId="1076"/>
        <pc:sldMkLst>
          <pc:docMk/>
          <pc:sldMk cId="1827005810" sldId="281"/>
        </pc:sldMkLst>
        <pc:picChg chg="add mod">
          <ac:chgData name="김광우" userId="2a936863-4191-4eac-8abe-ae81b37592ba" providerId="ADAL" clId="{23D1382C-98FC-4DD3-9BD3-E73ECA36814C}" dt="2024-06-04T12:21:23.509" v="3640" actId="1076"/>
          <ac:picMkLst>
            <pc:docMk/>
            <pc:sldMk cId="1827005810" sldId="281"/>
            <ac:picMk id="3" creationId="{DBBD2769-5F57-4F9D-917C-F93A538BEA63}"/>
          </ac:picMkLst>
        </pc:picChg>
        <pc:picChg chg="del">
          <ac:chgData name="김광우" userId="2a936863-4191-4eac-8abe-ae81b37592ba" providerId="ADAL" clId="{23D1382C-98FC-4DD3-9BD3-E73ECA36814C}" dt="2024-06-04T12:21:21.862" v="3638" actId="478"/>
          <ac:picMkLst>
            <pc:docMk/>
            <pc:sldMk cId="1827005810" sldId="281"/>
            <ac:picMk id="4" creationId="{A5F2DBE4-9EA4-4FA2-A864-7068A3622FDF}"/>
          </ac:picMkLst>
        </pc:picChg>
      </pc:sldChg>
      <pc:sldChg chg="addSp delSp modSp add">
        <pc:chgData name="김광우" userId="2a936863-4191-4eac-8abe-ae81b37592ba" providerId="ADAL" clId="{23D1382C-98FC-4DD3-9BD3-E73ECA36814C}" dt="2024-06-04T12:22:16.775" v="3644" actId="1076"/>
        <pc:sldMkLst>
          <pc:docMk/>
          <pc:sldMk cId="1117064964" sldId="282"/>
        </pc:sldMkLst>
        <pc:picChg chg="del">
          <ac:chgData name="김광우" userId="2a936863-4191-4eac-8abe-ae81b37592ba" providerId="ADAL" clId="{23D1382C-98FC-4DD3-9BD3-E73ECA36814C}" dt="2024-06-04T12:22:06.720" v="3642" actId="478"/>
          <ac:picMkLst>
            <pc:docMk/>
            <pc:sldMk cId="1117064964" sldId="282"/>
            <ac:picMk id="3" creationId="{DBBD2769-5F57-4F9D-917C-F93A538BEA63}"/>
          </ac:picMkLst>
        </pc:picChg>
        <pc:picChg chg="add mod">
          <ac:chgData name="김광우" userId="2a936863-4191-4eac-8abe-ae81b37592ba" providerId="ADAL" clId="{23D1382C-98FC-4DD3-9BD3-E73ECA36814C}" dt="2024-06-04T12:22:16.775" v="3644" actId="1076"/>
          <ac:picMkLst>
            <pc:docMk/>
            <pc:sldMk cId="1117064964" sldId="282"/>
            <ac:picMk id="4" creationId="{D6A808A1-E7A4-4614-AE06-11DC150209CF}"/>
          </ac:picMkLst>
        </pc:picChg>
      </pc:sldChg>
      <pc:sldChg chg="modSp add">
        <pc:chgData name="김광우" userId="2a936863-4191-4eac-8abe-ae81b37592ba" providerId="ADAL" clId="{23D1382C-98FC-4DD3-9BD3-E73ECA36814C}" dt="2024-06-04T12:26:41.247" v="3672"/>
        <pc:sldMkLst>
          <pc:docMk/>
          <pc:sldMk cId="3803837002" sldId="283"/>
        </pc:sldMkLst>
        <pc:spChg chg="mod">
          <ac:chgData name="김광우" userId="2a936863-4191-4eac-8abe-ae81b37592ba" providerId="ADAL" clId="{23D1382C-98FC-4DD3-9BD3-E73ECA36814C}" dt="2024-06-04T12:23:46.199" v="3667" actId="20577"/>
          <ac:spMkLst>
            <pc:docMk/>
            <pc:sldMk cId="3803837002" sldId="283"/>
            <ac:spMk id="2" creationId="{947C2571-EB55-43D2-B944-975405BC32E9}"/>
          </ac:spMkLst>
        </pc:spChg>
        <pc:spChg chg="mod">
          <ac:chgData name="김광우" userId="2a936863-4191-4eac-8abe-ae81b37592ba" providerId="ADAL" clId="{23D1382C-98FC-4DD3-9BD3-E73ECA36814C}" dt="2024-06-04T12:26:41.247" v="3672"/>
          <ac:spMkLst>
            <pc:docMk/>
            <pc:sldMk cId="3803837002" sldId="283"/>
            <ac:spMk id="3" creationId="{137B1112-5404-471B-9466-E96989FB9CC4}"/>
          </ac:spMkLst>
        </pc:spChg>
      </pc:sldChg>
      <pc:sldChg chg="modSp add">
        <pc:chgData name="김광우" userId="2a936863-4191-4eac-8abe-ae81b37592ba" providerId="ADAL" clId="{23D1382C-98FC-4DD3-9BD3-E73ECA36814C}" dt="2024-06-04T12:29:54.014" v="3686"/>
        <pc:sldMkLst>
          <pc:docMk/>
          <pc:sldMk cId="1204419315" sldId="284"/>
        </pc:sldMkLst>
        <pc:spChg chg="mod">
          <ac:chgData name="김광우" userId="2a936863-4191-4eac-8abe-ae81b37592ba" providerId="ADAL" clId="{23D1382C-98FC-4DD3-9BD3-E73ECA36814C}" dt="2024-06-04T12:27:52.809" v="3677" actId="20577"/>
          <ac:spMkLst>
            <pc:docMk/>
            <pc:sldMk cId="1204419315" sldId="284"/>
            <ac:spMk id="2" creationId="{947C2571-EB55-43D2-B944-975405BC32E9}"/>
          </ac:spMkLst>
        </pc:spChg>
        <pc:spChg chg="mod">
          <ac:chgData name="김광우" userId="2a936863-4191-4eac-8abe-ae81b37592ba" providerId="ADAL" clId="{23D1382C-98FC-4DD3-9BD3-E73ECA36814C}" dt="2024-06-04T12:29:54.014" v="3686"/>
          <ac:spMkLst>
            <pc:docMk/>
            <pc:sldMk cId="1204419315" sldId="284"/>
            <ac:spMk id="3" creationId="{137B1112-5404-471B-9466-E96989FB9CC4}"/>
          </ac:spMkLst>
        </pc:spChg>
      </pc:sldChg>
      <pc:sldChg chg="modSp add">
        <pc:chgData name="김광우" userId="2a936863-4191-4eac-8abe-ae81b37592ba" providerId="ADAL" clId="{23D1382C-98FC-4DD3-9BD3-E73ECA36814C}" dt="2024-06-04T12:32:46.888" v="3698" actId="20577"/>
        <pc:sldMkLst>
          <pc:docMk/>
          <pc:sldMk cId="2035299623" sldId="285"/>
        </pc:sldMkLst>
        <pc:spChg chg="mod">
          <ac:chgData name="김광우" userId="2a936863-4191-4eac-8abe-ae81b37592ba" providerId="ADAL" clId="{23D1382C-98FC-4DD3-9BD3-E73ECA36814C}" dt="2024-06-04T12:30:08.796" v="3691" actId="5793"/>
          <ac:spMkLst>
            <pc:docMk/>
            <pc:sldMk cId="2035299623" sldId="285"/>
            <ac:spMk id="2" creationId="{947C2571-EB55-43D2-B944-975405BC32E9}"/>
          </ac:spMkLst>
        </pc:spChg>
        <pc:spChg chg="mod">
          <ac:chgData name="김광우" userId="2a936863-4191-4eac-8abe-ae81b37592ba" providerId="ADAL" clId="{23D1382C-98FC-4DD3-9BD3-E73ECA36814C}" dt="2024-06-04T12:32:46.888" v="3698" actId="20577"/>
          <ac:spMkLst>
            <pc:docMk/>
            <pc:sldMk cId="2035299623" sldId="285"/>
            <ac:spMk id="3" creationId="{137B1112-5404-471B-9466-E96989FB9CC4}"/>
          </ac:spMkLst>
        </pc:spChg>
      </pc:sldChg>
      <pc:sldChg chg="addSp delSp modSp add">
        <pc:chgData name="김광우" userId="2a936863-4191-4eac-8abe-ae81b37592ba" providerId="ADAL" clId="{23D1382C-98FC-4DD3-9BD3-E73ECA36814C}" dt="2024-06-04T12:35:03.909" v="3720" actId="20577"/>
        <pc:sldMkLst>
          <pc:docMk/>
          <pc:sldMk cId="3326566555" sldId="286"/>
        </pc:sldMkLst>
        <pc:spChg chg="mod">
          <ac:chgData name="김광우" userId="2a936863-4191-4eac-8abe-ae81b37592ba" providerId="ADAL" clId="{23D1382C-98FC-4DD3-9BD3-E73ECA36814C}" dt="2024-06-04T12:33:13.969" v="3704" actId="20577"/>
          <ac:spMkLst>
            <pc:docMk/>
            <pc:sldMk cId="3326566555" sldId="286"/>
            <ac:spMk id="2" creationId="{947C2571-EB55-43D2-B944-975405BC32E9}"/>
          </ac:spMkLst>
        </pc:spChg>
        <pc:spChg chg="del mod">
          <ac:chgData name="김광우" userId="2a936863-4191-4eac-8abe-ae81b37592ba" providerId="ADAL" clId="{23D1382C-98FC-4DD3-9BD3-E73ECA36814C}" dt="2024-06-04T12:33:37.552" v="3706" actId="478"/>
          <ac:spMkLst>
            <pc:docMk/>
            <pc:sldMk cId="3326566555" sldId="286"/>
            <ac:spMk id="3" creationId="{137B1112-5404-471B-9466-E96989FB9CC4}"/>
          </ac:spMkLst>
        </pc:spChg>
        <pc:spChg chg="add mod">
          <ac:chgData name="김광우" userId="2a936863-4191-4eac-8abe-ae81b37592ba" providerId="ADAL" clId="{23D1382C-98FC-4DD3-9BD3-E73ECA36814C}" dt="2024-06-04T12:35:03.909" v="3720" actId="20577"/>
          <ac:spMkLst>
            <pc:docMk/>
            <pc:sldMk cId="3326566555" sldId="286"/>
            <ac:spMk id="4" creationId="{8A1DB14B-DAFD-4E20-98DF-BE23C0CB871E}"/>
          </ac:spMkLst>
        </pc:spChg>
      </pc:sldChg>
      <pc:sldChg chg="modSp add">
        <pc:chgData name="김광우" userId="2a936863-4191-4eac-8abe-ae81b37592ba" providerId="ADAL" clId="{23D1382C-98FC-4DD3-9BD3-E73ECA36814C}" dt="2024-06-04T12:36:22.121" v="3735"/>
        <pc:sldMkLst>
          <pc:docMk/>
          <pc:sldMk cId="1734856924" sldId="287"/>
        </pc:sldMkLst>
        <pc:spChg chg="mod">
          <ac:chgData name="김광우" userId="2a936863-4191-4eac-8abe-ae81b37592ba" providerId="ADAL" clId="{23D1382C-98FC-4DD3-9BD3-E73ECA36814C}" dt="2024-06-04T12:35:17.317" v="3732" actId="20577"/>
          <ac:spMkLst>
            <pc:docMk/>
            <pc:sldMk cId="1734856924" sldId="287"/>
            <ac:spMk id="2" creationId="{B697C21F-DF25-4CC1-8C9B-9F9E8A423934}"/>
          </ac:spMkLst>
        </pc:spChg>
        <pc:spChg chg="mod">
          <ac:chgData name="김광우" userId="2a936863-4191-4eac-8abe-ae81b37592ba" providerId="ADAL" clId="{23D1382C-98FC-4DD3-9BD3-E73ECA36814C}" dt="2024-06-04T12:36:22.121" v="3735"/>
          <ac:spMkLst>
            <pc:docMk/>
            <pc:sldMk cId="1734856924" sldId="287"/>
            <ac:spMk id="3" creationId="{645DDCBD-3C33-4776-A352-531E041826D7}"/>
          </ac:spMkLst>
        </pc:spChg>
      </pc:sldChg>
    </pc:docChg>
  </pc:docChgLst>
  <pc:docChgLst>
    <pc:chgData name="김광우" userId="2a936863-4191-4eac-8abe-ae81b37592ba" providerId="ADAL" clId="{F0ED5AE6-E0C2-4469-A280-7570ED1836AB}"/>
    <pc:docChg chg="undo custSel addSld delSld modSld">
      <pc:chgData name="김광우" userId="2a936863-4191-4eac-8abe-ae81b37592ba" providerId="ADAL" clId="{F0ED5AE6-E0C2-4469-A280-7570ED1836AB}" dt="2024-03-25T14:48:13.073" v="3439" actId="2696"/>
      <pc:docMkLst>
        <pc:docMk/>
      </pc:docMkLst>
      <pc:sldChg chg="modSp">
        <pc:chgData name="김광우" userId="2a936863-4191-4eac-8abe-ae81b37592ba" providerId="ADAL" clId="{F0ED5AE6-E0C2-4469-A280-7570ED1836AB}" dt="2024-03-25T07:06:25.201" v="17" actId="20577"/>
        <pc:sldMkLst>
          <pc:docMk/>
          <pc:sldMk cId="1618576829" sldId="256"/>
        </pc:sldMkLst>
        <pc:spChg chg="mod">
          <ac:chgData name="김광우" userId="2a936863-4191-4eac-8abe-ae81b37592ba" providerId="ADAL" clId="{F0ED5AE6-E0C2-4469-A280-7570ED1836AB}" dt="2024-03-25T07:06:14.358" v="1" actId="14100"/>
          <ac:spMkLst>
            <pc:docMk/>
            <pc:sldMk cId="1618576829" sldId="256"/>
            <ac:spMk id="2" creationId="{68ABCAFC-47AB-4F39-A98F-D426490B3818}"/>
          </ac:spMkLst>
        </pc:spChg>
        <pc:spChg chg="mod">
          <ac:chgData name="김광우" userId="2a936863-4191-4eac-8abe-ae81b37592ba" providerId="ADAL" clId="{F0ED5AE6-E0C2-4469-A280-7570ED1836AB}" dt="2024-03-25T07:06:25.201" v="17" actId="20577"/>
          <ac:spMkLst>
            <pc:docMk/>
            <pc:sldMk cId="1618576829" sldId="256"/>
            <ac:spMk id="3" creationId="{0CA237D8-4A19-41EC-8925-407A8E4C5F48}"/>
          </ac:spMkLst>
        </pc:spChg>
      </pc:sldChg>
    </pc:docChg>
  </pc:docChgLst>
  <pc:docChgLst>
    <pc:chgData name="김광우" userId="2a936863-4191-4eac-8abe-ae81b37592ba" providerId="ADAL" clId="{79BBC7E4-9370-417A-890D-4C6F77A1F432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4000A-431C-40B1-A2C8-FE0FFCC58DF1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94519-E400-4ABE-B707-9CEC1079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5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2CC55-66E8-494C-8E70-F44236095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DFF47F-41B2-4260-BF83-593958DC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101DF-4BB7-484A-A78B-9CEF7191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14D23-D0AD-4F89-BEAC-800F5674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330E4-858D-4D3F-8D08-19F331A1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CC44F-6806-4E34-BAA0-1DA2956A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628567-7EF3-498E-B289-1B87BD7C9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69043-BBFC-42AA-BA17-DF80D36B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479B6-BED8-429E-94AD-F33FA50C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C43F5-82BE-4E61-9E22-8233B61C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2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11ED3-DC97-4A99-8A35-D207BF13E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6116F-E74F-4750-A7A2-E14B1AAFC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AB2C9-A3BE-403D-A214-0CCC46FF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B27754-F9A8-4B36-854E-CAE014CD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CC27B-BB00-4B53-9AD8-D69750E1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4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CAFDE-67EB-4EC9-9883-14733FF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D3E72-F996-47C2-A9E8-F3AC65A92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1F7F1-7E1A-45EC-AA2E-529D4506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FE68C-5A6A-4C5D-8AC3-A90A620C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7C4D1-056A-4881-9232-D0CA2997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9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ECC6F-2D55-4742-A260-4F42BEBB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F098E-B633-4CFA-99FC-1DC05EBE5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41132-B9CE-4534-820B-49B1EF19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99FE8-25D0-4580-BD2E-FC8DD3B7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EDA55-1196-423D-AABA-B2702243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52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8FCBA-F7C9-4BFB-9663-F7E545A4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7D421-E528-4DFE-AA7F-1F36D3808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44B55-F560-4BD4-833D-6C1567991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8F44FE-D339-480F-8FA3-627413E9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5F798-8FB8-4239-B5BE-F2C7C362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BEC6F-0E86-40BF-9C6F-EB8A83A0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0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4D79E-891F-4D3F-92E1-F648604E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F885E-BC07-48EA-B7AA-9D5BF85E0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623F6-2A32-4190-9DE7-3EB4D5DA0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FD6D2-A4E8-48A0-A740-19975E07C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E19EF7-0B7A-4CB9-AE9F-625711D23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5AF19-915D-4E01-BD7E-C4B35337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F133C1-C575-4CB7-ABF1-32931957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413CF3-543C-4694-9158-9168CB89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41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DA8B2-A1AF-4DD8-ACB0-16994261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780A4D-0E91-4C76-A549-1B4A9AC8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6E20B3-CA97-4AE4-97F3-D6A32E44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0D3FF0-B671-4EDE-9AD2-52421659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1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8B4F63-0F01-4F11-80BE-2EB3ACFB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53E240-57B4-41FB-921A-386B1A9E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DB4DF-0A1C-4DB4-A292-D0C99985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5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F8959-D7E7-4DF4-BF9B-0A6AB0BA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C0B1-349C-47BB-9A7E-8DF2829B5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8527D-C600-49A1-A260-FADF5977B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222013-1050-4021-B0CB-BD5CC8EBD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2F766-BF61-4AE0-9386-EB44CEFD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278BE0-2238-487F-A192-10D62276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0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1146E-9FE5-4458-8167-BEA18E38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468FB4-2BA2-4284-8FF8-3C2B52EBF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E484BF-B292-4195-A0DD-8260B13F6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6BBB45-74D2-4AB5-A325-145F6330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8BBDF6-C4D3-4A8C-9E85-8E3A212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FE7F52-6734-4A55-A4FB-DD3A4F7D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4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73F103-78F4-42C6-BBAA-A5A4A8C3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4EAC87-B837-4C49-9017-DFF20587C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D6DF3-A920-4E9B-AA1D-4EB0FF767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DDA48-A317-485B-887C-EFAC093F16D3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868DD-0610-44E7-82E1-70D77E6C4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46731-1906-44FB-92EE-77B3B7D83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E5B6-3C66-4A2D-A4CC-39A39598D2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3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CAFC-47AB-4F39-A98F-D426490B3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342474" cy="2387600"/>
          </a:xfrm>
        </p:spPr>
        <p:txBody>
          <a:bodyPr>
            <a:noAutofit/>
          </a:bodyPr>
          <a:lstStyle/>
          <a:p>
            <a:r>
              <a:rPr lang="en-US" altLang="ko-KR" sz="4000" dirty="0"/>
              <a:t>FLOW MATCHING FOR GENERATIVE MODELING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A237D8-4A19-41EC-8925-407A8E4C5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Gwangwoo</a:t>
            </a:r>
            <a:r>
              <a:rPr lang="en-US" altLang="ko-KR" dirty="0"/>
              <a:t> Kim</a:t>
            </a:r>
          </a:p>
          <a:p>
            <a:r>
              <a:rPr lang="en-US" altLang="ko-KR" dirty="0"/>
              <a:t>20240605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57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3924-3147-4F63-88CD-FABBCC76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Conditional Flow Matching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D798F1-6514-457A-8716-9BFA8B8C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47" y="2120773"/>
            <a:ext cx="6751905" cy="929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65470A-09F1-44FB-87CE-4AA227B4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47" y="3807506"/>
            <a:ext cx="6820491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6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3924-3147-4F63-88CD-FABBCC76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Construction of CPPs and VFs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4828895-77C0-4EB5-BFC7-7B6D44F6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altLang="ko-KR" b="1" dirty="0"/>
              <a:t>Example (Gaussian conditional probability paths)</a:t>
            </a:r>
          </a:p>
          <a:p>
            <a:endParaRPr lang="en-US" altLang="ko-KR" dirty="0"/>
          </a:p>
          <a:p>
            <a:r>
              <a:rPr lang="en-US" altLang="ko-KR" dirty="0"/>
              <a:t>Here,</a:t>
            </a:r>
          </a:p>
          <a:p>
            <a:r>
              <a:rPr lang="en-US" altLang="ko-KR" dirty="0"/>
              <a:t>Consider the flow conditioned on</a:t>
            </a:r>
          </a:p>
          <a:p>
            <a:endParaRPr lang="en-US" altLang="ko-KR" dirty="0"/>
          </a:p>
          <a:p>
            <a:r>
              <a:rPr lang="en-US" altLang="ko-KR" dirty="0"/>
              <a:t>Then it is easily shown that </a:t>
            </a:r>
          </a:p>
          <a:p>
            <a:endParaRPr lang="en-US" altLang="ko-KR" dirty="0"/>
          </a:p>
          <a:p>
            <a:r>
              <a:rPr lang="en-US" altLang="ko-KR" dirty="0"/>
              <a:t>Moreover, since                         (definition of flow)   </a:t>
            </a:r>
          </a:p>
        </p:txBody>
      </p:sp>
      <p:pic>
        <p:nvPicPr>
          <p:cNvPr id="8194" name="Picture 2" descr="https://latex2image-output.s3.amazonaws.com/img-grhpQjrnymFH.png">
            <a:extLst>
              <a:ext uri="{FF2B5EF4-FFF2-40B4-BE49-F238E27FC236}">
                <a16:creationId xmlns:a16="http://schemas.microsoft.com/office/drawing/2014/main" id="{642ADEA8-BCA1-4928-A6EF-681BC534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2398018"/>
            <a:ext cx="401955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atex2image-output.s3.amazonaws.com/img-gPaf1yCTs8aY.png">
            <a:extLst>
              <a:ext uri="{FF2B5EF4-FFF2-40B4-BE49-F238E27FC236}">
                <a16:creationId xmlns:a16="http://schemas.microsoft.com/office/drawing/2014/main" id="{92C98E20-37A6-4FD4-B438-E7C5C042F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695" y="2931221"/>
            <a:ext cx="63531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atex2image-output.s3.amazonaws.com/img-gXNkt1uRb3vx.png">
            <a:extLst>
              <a:ext uri="{FF2B5EF4-FFF2-40B4-BE49-F238E27FC236}">
                <a16:creationId xmlns:a16="http://schemas.microsoft.com/office/drawing/2014/main" id="{B7EF0F7E-A3A7-4E02-BEDF-94392A41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54" y="3544018"/>
            <a:ext cx="2571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atex2image-output.s3.amazonaws.com/img-PZ12pam2fnvN.png">
            <a:extLst>
              <a:ext uri="{FF2B5EF4-FFF2-40B4-BE49-F238E27FC236}">
                <a16:creationId xmlns:a16="http://schemas.microsoft.com/office/drawing/2014/main" id="{DFEA622B-311B-4D8B-8979-AD7E5B26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2" y="3979959"/>
            <a:ext cx="31527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latex2image-output.s3.amazonaws.com/img-WqKhd3A44uP3.png">
            <a:extLst>
              <a:ext uri="{FF2B5EF4-FFF2-40B4-BE49-F238E27FC236}">
                <a16:creationId xmlns:a16="http://schemas.microsoft.com/office/drawing/2014/main" id="{1AD8B657-B217-4950-A174-8B9D0617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4" y="4958961"/>
            <a:ext cx="24955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s://latex2image-output.s3.amazonaws.com/img-4RAsW48G7YdX.png">
            <a:extLst>
              <a:ext uri="{FF2B5EF4-FFF2-40B4-BE49-F238E27FC236}">
                <a16:creationId xmlns:a16="http://schemas.microsoft.com/office/drawing/2014/main" id="{024FC7C0-15ED-41D0-8807-28E3C8588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244" y="5333902"/>
            <a:ext cx="28860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atex2image-output.s3.amazonaws.com/img-NzeyKM5xjURz.png">
            <a:extLst>
              <a:ext uri="{FF2B5EF4-FFF2-40B4-BE49-F238E27FC236}">
                <a16:creationId xmlns:a16="http://schemas.microsoft.com/office/drawing/2014/main" id="{1A5A4E77-4DD5-4E2B-AA49-30C77213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8" y="6229300"/>
            <a:ext cx="511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11FBA04-DF9D-4E2A-81D1-45F6D7D8B259}"/>
              </a:ext>
            </a:extLst>
          </p:cNvPr>
          <p:cNvSpPr/>
          <p:nvPr/>
        </p:nvSpPr>
        <p:spPr>
          <a:xfrm>
            <a:off x="5617499" y="6229300"/>
            <a:ext cx="658041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8" name="Picture 16" descr="https://latex2image-output.s3.amazonaws.com/img-4a5Mbq3ngyXA.png">
            <a:extLst>
              <a:ext uri="{FF2B5EF4-FFF2-40B4-BE49-F238E27FC236}">
                <a16:creationId xmlns:a16="http://schemas.microsoft.com/office/drawing/2014/main" id="{9EC94382-1F1B-45BA-95B6-25B0DC4C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766" y="6069023"/>
            <a:ext cx="5581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048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3924-3147-4F63-88CD-FABBCC76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Construction of CPPs and VFs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0C080A-93EF-4E84-8EBD-2BF33D1B0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73" y="2740871"/>
            <a:ext cx="10049453" cy="17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1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75E9-B8E7-463A-AD66-5D9D7263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810ECB-0B99-4CDA-AA50-E8CB2E5B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Variance Exploding path (or SMLD) </a:t>
            </a:r>
          </a:p>
          <a:p>
            <a:endParaRPr lang="en-US" altLang="ko-KR" dirty="0"/>
          </a:p>
          <a:p>
            <a:r>
              <a:rPr lang="en-US" altLang="ko-KR" dirty="0"/>
              <a:t>Here    is an increasing function with                 .</a:t>
            </a:r>
          </a:p>
          <a:p>
            <a:r>
              <a:rPr lang="en-US" altLang="ko-KR" dirty="0"/>
              <a:t>In this case,                            and Theorem 3 provides   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242" name="Picture 2" descr="https://latex2image-output.s3.amazonaws.com/img-UQDQ3QnvHtQr.png">
            <a:extLst>
              <a:ext uri="{FF2B5EF4-FFF2-40B4-BE49-F238E27FC236}">
                <a16:creationId xmlns:a16="http://schemas.microsoft.com/office/drawing/2014/main" id="{C3C2870C-9D4D-414C-ABCD-E82764AE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7" y="2422601"/>
            <a:ext cx="32480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atex2image-output.s3.amazonaws.com/img-dtq5QbB59N1E.png">
            <a:extLst>
              <a:ext uri="{FF2B5EF4-FFF2-40B4-BE49-F238E27FC236}">
                <a16:creationId xmlns:a16="http://schemas.microsoft.com/office/drawing/2014/main" id="{98CB27F1-9F9D-4E1F-8267-F10FD661E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40" y="3012837"/>
            <a:ext cx="2381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atex2image-output.s3.amazonaws.com/img-ZwD9qAG1tqQW.png">
            <a:extLst>
              <a:ext uri="{FF2B5EF4-FFF2-40B4-BE49-F238E27FC236}">
                <a16:creationId xmlns:a16="http://schemas.microsoft.com/office/drawing/2014/main" id="{3F386D2A-4B13-458C-B7EC-6B267955D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641" y="2973890"/>
            <a:ext cx="20097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atex2image-output.s3.amazonaws.com/img-bRsXBGfAzNP5.png">
            <a:extLst>
              <a:ext uri="{FF2B5EF4-FFF2-40B4-BE49-F238E27FC236}">
                <a16:creationId xmlns:a16="http://schemas.microsoft.com/office/drawing/2014/main" id="{A4DD44E1-7E13-45F8-B480-3C73D4101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046" y="3454052"/>
            <a:ext cx="32956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latex2image-output.s3.amazonaws.com/img-dmQAzRmkrCQB.png">
            <a:extLst>
              <a:ext uri="{FF2B5EF4-FFF2-40B4-BE49-F238E27FC236}">
                <a16:creationId xmlns:a16="http://schemas.microsoft.com/office/drawing/2014/main" id="{3D9ED271-0337-42D9-8F5F-CAE87469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7" y="3929141"/>
            <a:ext cx="32861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3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75E9-B8E7-463A-AD66-5D9D7263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810ECB-0B99-4CDA-AA50-E8CB2E5B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Variance Preserving path (or DDPM) </a:t>
            </a:r>
          </a:p>
          <a:p>
            <a:endParaRPr lang="en-US" altLang="ko-KR" b="1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In this case,                                        and Theorem 3 provides   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2290" name="Picture 2" descr="https://latex2image-output.s3.amazonaws.com/img-G9nSy8YS1BSD.png">
            <a:extLst>
              <a:ext uri="{FF2B5EF4-FFF2-40B4-BE49-F238E27FC236}">
                <a16:creationId xmlns:a16="http://schemas.microsoft.com/office/drawing/2014/main" id="{B2F7244E-AF95-4FD5-82A4-F643DEC9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98078"/>
            <a:ext cx="45720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atex2image-output.s3.amazonaws.com/img-jxw2ajz3AbF8.png">
            <a:extLst>
              <a:ext uri="{FF2B5EF4-FFF2-40B4-BE49-F238E27FC236}">
                <a16:creationId xmlns:a16="http://schemas.microsoft.com/office/drawing/2014/main" id="{0D11AE75-AFA8-49C2-8EE7-D042F6B1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7" y="2866390"/>
            <a:ext cx="39719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atex2image-output.s3.amazonaws.com/img-FzgaKHJtx4q9.png">
            <a:extLst>
              <a:ext uri="{FF2B5EF4-FFF2-40B4-BE49-F238E27FC236}">
                <a16:creationId xmlns:a16="http://schemas.microsoft.com/office/drawing/2014/main" id="{DA5ED706-22FA-4787-B246-37576BB2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98" y="3828687"/>
            <a:ext cx="47148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latex2image-output.s3.amazonaws.com/img-3Wxq2NjSZAhk.png">
            <a:extLst>
              <a:ext uri="{FF2B5EF4-FFF2-40B4-BE49-F238E27FC236}">
                <a16:creationId xmlns:a16="http://schemas.microsoft.com/office/drawing/2014/main" id="{63C4659B-EA89-4D4C-A392-39B57264D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7" y="4801990"/>
            <a:ext cx="4143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0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75E9-B8E7-463A-AD66-5D9D7263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B2E4759-FC38-469A-A0C1-B0539524E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Optimal Transport conditional VFs</a:t>
            </a:r>
          </a:p>
          <a:p>
            <a:r>
              <a:rPr lang="en-US" altLang="ko-KR" dirty="0"/>
              <a:t>There is a simple choice for them:</a:t>
            </a:r>
          </a:p>
          <a:p>
            <a:r>
              <a:rPr lang="en-US" altLang="ko-KR" dirty="0"/>
              <a:t>Theorem 3 gives</a:t>
            </a:r>
          </a:p>
          <a:p>
            <a:endParaRPr lang="en-US" altLang="ko-KR" dirty="0"/>
          </a:p>
          <a:p>
            <a:r>
              <a:rPr lang="en-US" altLang="ko-KR" dirty="0"/>
              <a:t>The corresponding conditional flow is </a:t>
            </a:r>
          </a:p>
          <a:p>
            <a:endParaRPr lang="en-US" altLang="ko-KR" dirty="0"/>
          </a:p>
          <a:p>
            <a:r>
              <a:rPr lang="en-US" altLang="ko-KR" dirty="0"/>
              <a:t>The CFM loss will now be   </a:t>
            </a:r>
            <a:endParaRPr lang="ko-KR" altLang="en-US" dirty="0"/>
          </a:p>
        </p:txBody>
      </p:sp>
      <p:pic>
        <p:nvPicPr>
          <p:cNvPr id="13314" name="Picture 2" descr="https://latex2image-output.s3.amazonaws.com/img-NSymKxZqgcgk.png">
            <a:extLst>
              <a:ext uri="{FF2B5EF4-FFF2-40B4-BE49-F238E27FC236}">
                <a16:creationId xmlns:a16="http://schemas.microsoft.com/office/drawing/2014/main" id="{547D8771-471D-4C57-BE71-C8A4DA24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412304"/>
            <a:ext cx="45529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atex2image-output.s3.amazonaws.com/img-dWXhx6MuEddA.png">
            <a:extLst>
              <a:ext uri="{FF2B5EF4-FFF2-40B4-BE49-F238E27FC236}">
                <a16:creationId xmlns:a16="http://schemas.microsoft.com/office/drawing/2014/main" id="{B16950A8-B2C1-4DB9-8114-A376068E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071812"/>
            <a:ext cx="35814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latex2image-output.s3.amazonaws.com/img-pMsvsqdcbjkM.png">
            <a:extLst>
              <a:ext uri="{FF2B5EF4-FFF2-40B4-BE49-F238E27FC236}">
                <a16:creationId xmlns:a16="http://schemas.microsoft.com/office/drawing/2014/main" id="{2D97DC44-936A-4C84-831F-D59F4E10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7" y="4424167"/>
            <a:ext cx="412432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latex2image-output.s3.amazonaws.com/img-Ban7AjUazNJ7.png">
            <a:extLst>
              <a:ext uri="{FF2B5EF4-FFF2-40B4-BE49-F238E27FC236}">
                <a16:creationId xmlns:a16="http://schemas.microsoft.com/office/drawing/2014/main" id="{3E3E6ACB-19F9-46B9-90BC-602D292E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4" y="5703127"/>
            <a:ext cx="6838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2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7B793-45DA-4C24-A6E0-CAAB0887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optimal?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C3D0DB-550E-4E18-9FE1-4BC12FDD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52" y="2378266"/>
            <a:ext cx="5409495" cy="29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5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C7ACE-0208-4F28-8855-C2A6AACA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Sampling strategy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1E21F-F54F-4281-936B-AA27D561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0852"/>
          </a:xfrm>
        </p:spPr>
        <p:txBody>
          <a:bodyPr/>
          <a:lstStyle/>
          <a:p>
            <a:r>
              <a:rPr lang="en-US" altLang="ko-KR" dirty="0"/>
              <a:t>(Step 1) Sample    from</a:t>
            </a:r>
          </a:p>
          <a:p>
            <a:r>
              <a:rPr lang="en-US" altLang="ko-KR" dirty="0"/>
              <a:t>(Step 2) Compute        by solving                     (ODE solver)</a:t>
            </a:r>
          </a:p>
          <a:p>
            <a:endParaRPr lang="en-US" altLang="ko-KR" dirty="0"/>
          </a:p>
        </p:txBody>
      </p:sp>
      <p:pic>
        <p:nvPicPr>
          <p:cNvPr id="14338" name="Picture 2" descr="https://latex2image-output.s3.amazonaws.com/img-crVdy6h2sURn.png">
            <a:extLst>
              <a:ext uri="{FF2B5EF4-FFF2-40B4-BE49-F238E27FC236}">
                <a16:creationId xmlns:a16="http://schemas.microsoft.com/office/drawing/2014/main" id="{5C348711-6F5D-4F57-AB7F-D4286293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174" y="1985702"/>
            <a:ext cx="2667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atex2image-output.s3.amazonaws.com/img-cP6cx445quQk.png">
            <a:extLst>
              <a:ext uri="{FF2B5EF4-FFF2-40B4-BE49-F238E27FC236}">
                <a16:creationId xmlns:a16="http://schemas.microsoft.com/office/drawing/2014/main" id="{64D62B01-BA78-44A0-B652-8D8F4116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66" y="1923789"/>
            <a:ext cx="904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latex2image-output.s3.amazonaws.com/img-B14QnU6RspW5.png">
            <a:extLst>
              <a:ext uri="{FF2B5EF4-FFF2-40B4-BE49-F238E27FC236}">
                <a16:creationId xmlns:a16="http://schemas.microsoft.com/office/drawing/2014/main" id="{68885ED7-28D5-49FF-A3F7-8C460598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78" y="2412304"/>
            <a:ext cx="7810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s://latex2image-output.s3.amazonaws.com/img-gAaXeWGcDC9q.png">
            <a:extLst>
              <a:ext uri="{FF2B5EF4-FFF2-40B4-BE49-F238E27FC236}">
                <a16:creationId xmlns:a16="http://schemas.microsoft.com/office/drawing/2014/main" id="{CD5CA171-7D80-421C-9D6D-ADCB3574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53" y="2250379"/>
            <a:ext cx="24574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6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C7ACE-0208-4F28-8855-C2A6AACA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Sampling strategy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1E21F-F54F-4281-936B-AA27D561D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0852"/>
          </a:xfrm>
        </p:spPr>
        <p:txBody>
          <a:bodyPr/>
          <a:lstStyle/>
          <a:p>
            <a:r>
              <a:rPr lang="en-US" altLang="ko-KR" dirty="0"/>
              <a:t>(Step 1) Sample    from</a:t>
            </a:r>
          </a:p>
          <a:p>
            <a:r>
              <a:rPr lang="en-US" altLang="ko-KR" dirty="0"/>
              <a:t>(Step 2) Compute        by solving                     (ODE solver)</a:t>
            </a:r>
          </a:p>
          <a:p>
            <a:endParaRPr lang="en-US" altLang="ko-KR" dirty="0"/>
          </a:p>
          <a:p>
            <a:r>
              <a:rPr lang="en-US" altLang="ko-KR" dirty="0"/>
              <a:t>On the other hand, diffusion-based models can be sampled through an SDE formulation.</a:t>
            </a:r>
          </a:p>
          <a:p>
            <a:r>
              <a:rPr lang="en-US" altLang="ko-KR" dirty="0"/>
              <a:t>There are more efficient sampling methods for the diffusion models, e.g., </a:t>
            </a:r>
            <a:r>
              <a:rPr lang="en-US" altLang="ko-KR" i="1" dirty="0"/>
              <a:t>Denoising diffusion implicit models </a:t>
            </a:r>
            <a:r>
              <a:rPr lang="en-US" altLang="ko-KR" dirty="0"/>
              <a:t>(2020) or</a:t>
            </a:r>
            <a:r>
              <a:rPr lang="en-US" altLang="ko-KR" i="1" dirty="0"/>
              <a:t> Fast sampling of diffusion models with exponential integrator </a:t>
            </a:r>
            <a:r>
              <a:rPr lang="en-US" altLang="ko-KR" dirty="0"/>
              <a:t>(2022)</a:t>
            </a:r>
          </a:p>
          <a:p>
            <a:r>
              <a:rPr lang="en-US" altLang="ko-KR" dirty="0"/>
              <a:t>They utilize an ODE solver</a:t>
            </a:r>
            <a:endParaRPr lang="ko-KR" altLang="en-US" dirty="0"/>
          </a:p>
        </p:txBody>
      </p:sp>
      <p:pic>
        <p:nvPicPr>
          <p:cNvPr id="14338" name="Picture 2" descr="https://latex2image-output.s3.amazonaws.com/img-crVdy6h2sURn.png">
            <a:extLst>
              <a:ext uri="{FF2B5EF4-FFF2-40B4-BE49-F238E27FC236}">
                <a16:creationId xmlns:a16="http://schemas.microsoft.com/office/drawing/2014/main" id="{5C348711-6F5D-4F57-AB7F-D4286293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174" y="1985702"/>
            <a:ext cx="2667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atex2image-output.s3.amazonaws.com/img-cP6cx445quQk.png">
            <a:extLst>
              <a:ext uri="{FF2B5EF4-FFF2-40B4-BE49-F238E27FC236}">
                <a16:creationId xmlns:a16="http://schemas.microsoft.com/office/drawing/2014/main" id="{64D62B01-BA78-44A0-B652-8D8F4116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66" y="1923789"/>
            <a:ext cx="9048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latex2image-output.s3.amazonaws.com/img-B14QnU6RspW5.png">
            <a:extLst>
              <a:ext uri="{FF2B5EF4-FFF2-40B4-BE49-F238E27FC236}">
                <a16:creationId xmlns:a16="http://schemas.microsoft.com/office/drawing/2014/main" id="{68885ED7-28D5-49FF-A3F7-8C460598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78" y="2412304"/>
            <a:ext cx="7810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s://latex2image-output.s3.amazonaws.com/img-gAaXeWGcDC9q.png">
            <a:extLst>
              <a:ext uri="{FF2B5EF4-FFF2-40B4-BE49-F238E27FC236}">
                <a16:creationId xmlns:a16="http://schemas.microsoft.com/office/drawing/2014/main" id="{CD5CA171-7D80-421C-9D6D-ADCB3574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53" y="2250379"/>
            <a:ext cx="24574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23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695C-DCE8-4907-9C88-3FB632F0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C78098-90CE-4514-B3B6-6F6D441CA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50" y="1841000"/>
            <a:ext cx="10901499" cy="433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4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0ADA0-743C-4E09-A748-6A90C8D9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generative</a:t>
            </a:r>
            <a:r>
              <a:rPr lang="ko-KR" altLang="en-US" dirty="0"/>
              <a:t> </a:t>
            </a:r>
            <a:r>
              <a:rPr lang="en-US" altLang="ko-KR" dirty="0"/>
              <a:t>models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76CCA-3959-4D54-9C0A-8B3730DB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(Restricted or Deep) Boltzmann Machine</a:t>
            </a:r>
          </a:p>
          <a:p>
            <a:r>
              <a:rPr lang="en-US" altLang="ko-KR" dirty="0"/>
              <a:t>Autoregressive Model</a:t>
            </a:r>
          </a:p>
          <a:p>
            <a:r>
              <a:rPr lang="en-US" altLang="ko-KR" dirty="0"/>
              <a:t>Energy-based Model</a:t>
            </a:r>
          </a:p>
          <a:p>
            <a:r>
              <a:rPr lang="en-US" altLang="ko-KR" dirty="0"/>
              <a:t>Variational Autoencoder</a:t>
            </a:r>
          </a:p>
          <a:p>
            <a:r>
              <a:rPr lang="en-US" altLang="ko-KR" dirty="0"/>
              <a:t>Generative Adversarial Network</a:t>
            </a:r>
          </a:p>
          <a:p>
            <a:r>
              <a:rPr lang="en-US" altLang="ko-KR" dirty="0"/>
              <a:t>Flow-based Generative Model</a:t>
            </a:r>
          </a:p>
          <a:p>
            <a:r>
              <a:rPr lang="en-US" altLang="ko-KR" dirty="0"/>
              <a:t>Diffusion-based Generative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79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695C-DCE8-4907-9C88-3FB632F0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52DAFC-7AF7-4D4F-A05B-174D18F8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32" y="2292416"/>
            <a:ext cx="10866178" cy="32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20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695C-DCE8-4907-9C88-3FB632F0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684B07-CEB8-4FCD-9803-A715B57F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3" y="2563227"/>
            <a:ext cx="11656653" cy="28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8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695C-DCE8-4907-9C88-3FB632F0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E71B52-7170-4058-9A5C-0788CEE5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71" y="1965050"/>
            <a:ext cx="6288584" cy="38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1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695C-DCE8-4907-9C88-3FB632F0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50A95-501E-430B-8BF4-9D8AD0B3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55" y="2392109"/>
            <a:ext cx="11454689" cy="30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9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695C-DCE8-4907-9C88-3FB632F0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F2DBE4-9EA4-4FA2-A864-7068A362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612" y="0"/>
            <a:ext cx="5297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18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695C-DCE8-4907-9C88-3FB632F0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BD2769-5F57-4F9D-917C-F93A538B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25" y="0"/>
            <a:ext cx="546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05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695C-DCE8-4907-9C88-3FB632F0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A808A1-E7A4-4614-AE06-11DC1502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72" y="0"/>
            <a:ext cx="561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4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C2571-EB55-43D2-B944-975405B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/>
              <a:t>Reviewer </a:t>
            </a:r>
            <a:r>
              <a:rPr lang="en-US" altLang="ko-KR" i="1" dirty="0" err="1"/>
              <a:t>AKwV</a:t>
            </a:r>
            <a:r>
              <a:rPr lang="en-US" altLang="ko-KR" i="1" dirty="0"/>
              <a:t> (score 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B1112-5404-471B-9466-E96989FB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Weaknesses</a:t>
            </a:r>
          </a:p>
          <a:p>
            <a:pPr lvl="1"/>
            <a:r>
              <a:rPr lang="en-US" altLang="ko-KR" dirty="0" err="1"/>
              <a:t>Peluchetti</a:t>
            </a:r>
            <a:r>
              <a:rPr lang="en-US" altLang="ko-KR" dirty="0"/>
              <a:t>, Stefano. "Non-Denoising Forward-Time Diffusions." (2021).</a:t>
            </a:r>
          </a:p>
          <a:p>
            <a:pPr lvl="1"/>
            <a:r>
              <a:rPr lang="en-US" altLang="ko-KR" dirty="0"/>
              <a:t>I'm 99% sure that this is caused by using the wrong </a:t>
            </a:r>
            <a:r>
              <a:rPr lang="en-US" altLang="ko-KR" dirty="0" err="1"/>
              <a:t>downsampled</a:t>
            </a:r>
            <a:r>
              <a:rPr lang="en-US" altLang="ko-KR" dirty="0"/>
              <a:t> ImageNet dataset.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837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C2571-EB55-43D2-B944-975405B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/>
              <a:t>Reviewer tWC7 (score 8)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B1112-5404-471B-9466-E96989FB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Weaknesses</a:t>
            </a:r>
          </a:p>
          <a:p>
            <a:pPr lvl="1"/>
            <a:r>
              <a:rPr lang="en-US" altLang="ko-KR" dirty="0"/>
              <a:t>The reason for introducing </a:t>
            </a:r>
            <a:r>
              <a:rPr lang="en-US" altLang="ko-KR" dirty="0" err="1"/>
              <a:t>sigma_min</a:t>
            </a:r>
            <a:r>
              <a:rPr lang="en-US" altLang="ko-KR" dirty="0"/>
              <a:t> is not stated explicitly.</a:t>
            </a:r>
          </a:p>
          <a:p>
            <a:pPr lvl="1"/>
            <a:r>
              <a:rPr lang="en-US" altLang="ko-KR" dirty="0"/>
              <a:t>I would therefore expect the implementation of the diffusion baseline to be treated with due care.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19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C2571-EB55-43D2-B944-975405B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/>
              <a:t>Reviewer </a:t>
            </a:r>
            <a:r>
              <a:rPr lang="en-US" altLang="ko-KR" i="1" dirty="0" err="1"/>
              <a:t>LJky</a:t>
            </a:r>
            <a:r>
              <a:rPr lang="en-US" altLang="ko-KR" i="1" dirty="0"/>
              <a:t> (score 8)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B1112-5404-471B-9466-E96989FB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Weaknesses</a:t>
            </a:r>
          </a:p>
          <a:p>
            <a:pPr lvl="1"/>
            <a:r>
              <a:rPr lang="en-US" altLang="ko-KR" dirty="0"/>
              <a:t>FID metrics are much higher than that reported in [2] (see Table 5, for ImageNet 64x64). Can the authors comment on this?</a:t>
            </a:r>
          </a:p>
          <a:p>
            <a:endParaRPr lang="en-US" altLang="ko-KR" dirty="0"/>
          </a:p>
          <a:p>
            <a:r>
              <a:rPr lang="en-US" altLang="ko-KR" dirty="0"/>
              <a:t>[2] </a:t>
            </a:r>
            <a:r>
              <a:rPr lang="en-US" altLang="ko-KR" dirty="0" err="1"/>
              <a:t>Dhariwal</a:t>
            </a:r>
            <a:r>
              <a:rPr lang="en-US" altLang="ko-KR" dirty="0"/>
              <a:t>, P. and Nichol, A., 2021. Diffusion models beat </a:t>
            </a:r>
            <a:r>
              <a:rPr lang="en-US" altLang="ko-KR" dirty="0" err="1"/>
              <a:t>gans</a:t>
            </a:r>
            <a:r>
              <a:rPr lang="en-US" altLang="ko-KR" dirty="0"/>
              <a:t> on image synthesis. Advances in Neural Information Processing Systems, 34, pp.8780-8794.</a:t>
            </a:r>
          </a:p>
        </p:txBody>
      </p:sp>
    </p:spTree>
    <p:extLst>
      <p:ext uri="{BB962C8B-B14F-4D97-AF65-F5344CB8AC3E}">
        <p14:creationId xmlns:p14="http://schemas.microsoft.com/office/powerpoint/2010/main" val="203529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0ADA0-743C-4E09-A748-6A90C8D9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generative</a:t>
            </a:r>
            <a:r>
              <a:rPr lang="ko-KR" altLang="en-US" dirty="0"/>
              <a:t> </a:t>
            </a:r>
            <a:r>
              <a:rPr lang="en-US" altLang="ko-KR" dirty="0"/>
              <a:t>models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76CCA-3959-4D54-9C0A-8B3730DB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(Restricted or Deep) Boltzmann Machine</a:t>
            </a:r>
          </a:p>
          <a:p>
            <a:r>
              <a:rPr lang="en-US" altLang="ko-KR" dirty="0"/>
              <a:t>Autoregressive Model</a:t>
            </a:r>
          </a:p>
          <a:p>
            <a:r>
              <a:rPr lang="en-US" altLang="ko-KR" dirty="0"/>
              <a:t>Energy-based Model</a:t>
            </a:r>
          </a:p>
          <a:p>
            <a:r>
              <a:rPr lang="en-US" altLang="ko-KR" dirty="0"/>
              <a:t>Variational Autoencoder</a:t>
            </a:r>
          </a:p>
          <a:p>
            <a:r>
              <a:rPr lang="en-US" altLang="ko-KR" dirty="0"/>
              <a:t>Generative Adversarial Network</a:t>
            </a:r>
          </a:p>
          <a:p>
            <a:r>
              <a:rPr lang="en-US" altLang="ko-KR" b="1" dirty="0"/>
              <a:t>Flow-based Generative Model</a:t>
            </a:r>
          </a:p>
          <a:p>
            <a:r>
              <a:rPr lang="en-US" altLang="ko-KR" dirty="0"/>
              <a:t>Diffusion-based Generative Model</a:t>
            </a:r>
          </a:p>
          <a:p>
            <a:pPr lvl="1"/>
            <a:r>
              <a:rPr lang="en-US" altLang="ko-KR" dirty="0"/>
              <a:t>Very long training time</a:t>
            </a:r>
          </a:p>
          <a:p>
            <a:pPr lvl="1"/>
            <a:r>
              <a:rPr lang="en-US" altLang="ko-KR" dirty="0"/>
              <a:t>Inefficient sampling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216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C2571-EB55-43D2-B944-975405B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/>
              <a:t>Reviewer </a:t>
            </a:r>
            <a:r>
              <a:rPr lang="en-US" altLang="ko-KR" i="1" dirty="0" err="1"/>
              <a:t>SQzg</a:t>
            </a:r>
            <a:r>
              <a:rPr lang="en-US" altLang="ko-KR" i="1" dirty="0"/>
              <a:t> (score 10)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A1DB14B-DAFD-4E20-98DF-BE23C0CB8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This contribution is valuable and should be highlighted at the conference. (ICLR 2023)</a:t>
            </a:r>
          </a:p>
        </p:txBody>
      </p:sp>
    </p:spTree>
    <p:extLst>
      <p:ext uri="{BB962C8B-B14F-4D97-AF65-F5344CB8AC3E}">
        <p14:creationId xmlns:p14="http://schemas.microsoft.com/office/powerpoint/2010/main" val="3326566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7C21F-DF25-4CC1-8C9B-9F9E8A42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5DDCBD-3C33-4776-A352-531E04182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Lipman, Y., Chen, R. T., Ben-</a:t>
            </a:r>
            <a:r>
              <a:rPr lang="en-US" altLang="ko-KR" dirty="0" err="1"/>
              <a:t>Hamu</a:t>
            </a:r>
            <a:r>
              <a:rPr lang="en-US" altLang="ko-KR" dirty="0"/>
              <a:t>, H., Nickel, M., &amp; Le, M. (2022). Flow matching for generative modeling. </a:t>
            </a:r>
            <a:r>
              <a:rPr lang="en-US" altLang="ko-KR" i="1" dirty="0" err="1"/>
              <a:t>arXiv</a:t>
            </a:r>
            <a:r>
              <a:rPr lang="en-US" altLang="ko-KR" i="1" dirty="0"/>
              <a:t> preprint arXiv:2210.02747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Robert J McCann. A convexity principle for interacting gases. Advances in mathematics, 128(1): 153–179, 1997.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85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E7EAD-E0B5-4780-B6F8-D956A2C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Normalizing Flows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91358-76E6-45A3-997F-9FB0BA84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altLang="ko-KR" dirty="0"/>
              <a:t>Definitions</a:t>
            </a:r>
          </a:p>
          <a:p>
            <a:pPr lvl="1"/>
            <a:r>
              <a:rPr lang="en-US" altLang="ko-KR" dirty="0"/>
              <a:t>Let           be a data point</a:t>
            </a:r>
          </a:p>
          <a:p>
            <a:pPr lvl="1"/>
            <a:r>
              <a:rPr lang="en-US" altLang="ko-KR" dirty="0"/>
              <a:t>Probability density path                          with                          </a:t>
            </a:r>
          </a:p>
          <a:p>
            <a:pPr lvl="1"/>
            <a:r>
              <a:rPr lang="en-US" altLang="ko-KR" dirty="0"/>
              <a:t>Time-dependent vector field</a:t>
            </a:r>
          </a:p>
          <a:p>
            <a:pPr lvl="1"/>
            <a:r>
              <a:rPr lang="en-US" altLang="ko-KR" dirty="0"/>
              <a:t>Time-dependent diffeomorphic map (or flow) </a:t>
            </a:r>
          </a:p>
          <a:p>
            <a:pPr lvl="2"/>
            <a:r>
              <a:rPr lang="en-US" altLang="ko-KR" dirty="0"/>
              <a:t>It defined via the ODE 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If the vector field is parametrized, the model is called a Continuous Normalizing Flow (CNF). </a:t>
            </a:r>
            <a:endParaRPr lang="ko-KR" altLang="en-US" dirty="0"/>
          </a:p>
        </p:txBody>
      </p:sp>
      <p:pic>
        <p:nvPicPr>
          <p:cNvPr id="1026" name="Picture 2" descr="https://latex2image-output.s3.amazonaws.com/img-2Z1HrvXBMJPf.png">
            <a:extLst>
              <a:ext uri="{FF2B5EF4-FFF2-40B4-BE49-F238E27FC236}">
                <a16:creationId xmlns:a16="http://schemas.microsoft.com/office/drawing/2014/main" id="{C0F72920-6FDB-4ED1-A972-C31C0342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29" y="2301332"/>
            <a:ext cx="8667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atex2image-output.s3.amazonaws.com/img-tSqWQ21atmTs.png">
            <a:extLst>
              <a:ext uri="{FF2B5EF4-FFF2-40B4-BE49-F238E27FC236}">
                <a16:creationId xmlns:a16="http://schemas.microsoft.com/office/drawing/2014/main" id="{CADEB647-9FA9-4995-8767-68B935B2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53" y="2681353"/>
            <a:ext cx="256222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atex2image-output.s3.amazonaws.com/img-7dqFwkWdDBa2.png">
            <a:extLst>
              <a:ext uri="{FF2B5EF4-FFF2-40B4-BE49-F238E27FC236}">
                <a16:creationId xmlns:a16="http://schemas.microsoft.com/office/drawing/2014/main" id="{988854E2-4278-49D8-B847-808E21BE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43" y="3086100"/>
            <a:ext cx="25146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atex2image-output.s3.amazonaws.com/img-3242jjCttev2.png">
            <a:extLst>
              <a:ext uri="{FF2B5EF4-FFF2-40B4-BE49-F238E27FC236}">
                <a16:creationId xmlns:a16="http://schemas.microsoft.com/office/drawing/2014/main" id="{57BF80B2-9906-4BF1-9CED-5CB02099F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364" y="3475189"/>
            <a:ext cx="25336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atex2image-output.s3.amazonaws.com/img-QChdfQ5vM6rv.png">
            <a:extLst>
              <a:ext uri="{FF2B5EF4-FFF2-40B4-BE49-F238E27FC236}">
                <a16:creationId xmlns:a16="http://schemas.microsoft.com/office/drawing/2014/main" id="{00A0D713-FB14-4FAD-ACE1-BCA600DD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026" y="2512415"/>
            <a:ext cx="18383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atex2image-output.s3.amazonaws.com/img-gAaXeWGcDC9q.png">
            <a:extLst>
              <a:ext uri="{FF2B5EF4-FFF2-40B4-BE49-F238E27FC236}">
                <a16:creationId xmlns:a16="http://schemas.microsoft.com/office/drawing/2014/main" id="{25C00FD5-8149-464B-B5C9-BB18C398F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4284728"/>
            <a:ext cx="24574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atex2image-output.s3.amazonaws.com/img-vUntcGtpKv6y.png">
            <a:extLst>
              <a:ext uri="{FF2B5EF4-FFF2-40B4-BE49-F238E27FC236}">
                <a16:creationId xmlns:a16="http://schemas.microsoft.com/office/drawing/2014/main" id="{D81D1C1D-DD41-4160-AEB3-EECD0646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49" y="5087970"/>
            <a:ext cx="12477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0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E7EAD-E0B5-4780-B6F8-D956A2CE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Normalizing Flows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91358-76E6-45A3-997F-9FB0BA840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altLang="ko-KR" dirty="0"/>
              <a:t>Remarks</a:t>
            </a:r>
          </a:p>
          <a:p>
            <a:pPr lvl="1"/>
            <a:r>
              <a:rPr lang="en-US" altLang="ko-KR" dirty="0"/>
              <a:t>A CNF reshapes a density    to   :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  is said to generate    if its flow    satisfies the above equation</a:t>
            </a:r>
          </a:p>
          <a:p>
            <a:pPr lvl="2"/>
            <a:r>
              <a:rPr lang="en-US" altLang="ko-KR" dirty="0"/>
              <a:t>One way to check this is to verify the continuity equation </a:t>
            </a:r>
            <a:endParaRPr lang="ko-KR" altLang="en-US" dirty="0"/>
          </a:p>
        </p:txBody>
      </p:sp>
      <p:pic>
        <p:nvPicPr>
          <p:cNvPr id="2050" name="Picture 2" descr="https://latex2image-output.s3.amazonaws.com/img-M7mJEA2jsv1b.png">
            <a:extLst>
              <a:ext uri="{FF2B5EF4-FFF2-40B4-BE49-F238E27FC236}">
                <a16:creationId xmlns:a16="http://schemas.microsoft.com/office/drawing/2014/main" id="{4769D848-15D4-43DA-A03D-BCAFCCAD5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30" y="2419350"/>
            <a:ext cx="2571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atex2image-output.s3.amazonaws.com/img-v5bt2uyYRjSR.png">
            <a:extLst>
              <a:ext uri="{FF2B5EF4-FFF2-40B4-BE49-F238E27FC236}">
                <a16:creationId xmlns:a16="http://schemas.microsoft.com/office/drawing/2014/main" id="{BF607E9C-0DCD-4AB7-B1E6-8738BD58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419350"/>
            <a:ext cx="2286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atex2image-output.s3.amazonaws.com/img-t4pjeXQeB3Rz.png">
            <a:extLst>
              <a:ext uri="{FF2B5EF4-FFF2-40B4-BE49-F238E27FC236}">
                <a16:creationId xmlns:a16="http://schemas.microsoft.com/office/drawing/2014/main" id="{74442F54-D87C-458C-9029-D3CCDF8A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7" y="2681875"/>
            <a:ext cx="48863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atex2image-output.s3.amazonaws.com/img-5RyqE5jtUN4v.png">
            <a:extLst>
              <a:ext uri="{FF2B5EF4-FFF2-40B4-BE49-F238E27FC236}">
                <a16:creationId xmlns:a16="http://schemas.microsoft.com/office/drawing/2014/main" id="{DB0599CB-6930-4079-A151-87364D2F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15" y="3972214"/>
            <a:ext cx="2095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atex2image-output.s3.amazonaws.com/img-gTuphDDHrsh5.png">
            <a:extLst>
              <a:ext uri="{FF2B5EF4-FFF2-40B4-BE49-F238E27FC236}">
                <a16:creationId xmlns:a16="http://schemas.microsoft.com/office/drawing/2014/main" id="{CECD3C45-5CCB-4ACE-A35A-98FAB1A3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948" y="3999924"/>
            <a:ext cx="2286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atex2image-output.s3.amazonaws.com/img-zGSmCJJcD6ap.png">
            <a:extLst>
              <a:ext uri="{FF2B5EF4-FFF2-40B4-BE49-F238E27FC236}">
                <a16:creationId xmlns:a16="http://schemas.microsoft.com/office/drawing/2014/main" id="{3C3B936B-D8EB-47FF-90FE-682B26BB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20" y="3900344"/>
            <a:ext cx="2476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latex2image-output.s3.amazonaws.com/img-6gya4x33WH8k.png">
            <a:extLst>
              <a:ext uri="{FF2B5EF4-FFF2-40B4-BE49-F238E27FC236}">
                <a16:creationId xmlns:a16="http://schemas.microsoft.com/office/drawing/2014/main" id="{1215DD3F-21CE-4D69-B53F-BC2A3377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9" y="4699144"/>
            <a:ext cx="37338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7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7FEA-34A3-4232-BE7D-08F3EC74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Matching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3D3B6-F79C-460F-9E6B-C85F23D2C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</a:p>
          <a:p>
            <a:pPr lvl="1"/>
            <a:r>
              <a:rPr lang="en-US" altLang="ko-KR" dirty="0"/>
              <a:t>Let     be a sample from (unknown) data distribution</a:t>
            </a:r>
          </a:p>
          <a:p>
            <a:pPr lvl="1"/>
            <a:r>
              <a:rPr lang="en-US" altLang="ko-KR" dirty="0"/>
              <a:t>Put    be a (target) probability density path such that </a:t>
            </a:r>
          </a:p>
          <a:p>
            <a:pPr lvl="2"/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Given    and a corresponding vector field   , we define    </a:t>
            </a:r>
            <a:endParaRPr lang="ko-KR" altLang="en-US" dirty="0"/>
          </a:p>
        </p:txBody>
      </p:sp>
      <p:pic>
        <p:nvPicPr>
          <p:cNvPr id="3074" name="Picture 2" descr="https://latex2image-output.s3.amazonaws.com/img-ZeDJmp4udTxX.png">
            <a:extLst>
              <a:ext uri="{FF2B5EF4-FFF2-40B4-BE49-F238E27FC236}">
                <a16:creationId xmlns:a16="http://schemas.microsoft.com/office/drawing/2014/main" id="{05D807BD-EA47-423F-BCC4-684942BBB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975" y="2411587"/>
            <a:ext cx="2571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atex2image-output.s3.amazonaws.com/img-S27SG874VhFF.png">
            <a:extLst>
              <a:ext uri="{FF2B5EF4-FFF2-40B4-BE49-F238E27FC236}">
                <a16:creationId xmlns:a16="http://schemas.microsoft.com/office/drawing/2014/main" id="{BD0E2DA5-0FE9-462E-94E3-A119EB8B8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99" y="2325340"/>
            <a:ext cx="6286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atex2image-output.s3.amazonaws.com/img-n7aYApkNYgCb.png">
            <a:extLst>
              <a:ext uri="{FF2B5EF4-FFF2-40B4-BE49-F238E27FC236}">
                <a16:creationId xmlns:a16="http://schemas.microsoft.com/office/drawing/2014/main" id="{36A347D2-19E8-49CA-9D21-ECDE4C11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27" y="2765077"/>
            <a:ext cx="2286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atex2image-output.s3.amazonaws.com/img-bmNWTBHK58ym.png">
            <a:extLst>
              <a:ext uri="{FF2B5EF4-FFF2-40B4-BE49-F238E27FC236}">
                <a16:creationId xmlns:a16="http://schemas.microsoft.com/office/drawing/2014/main" id="{C0BA23F2-A3AD-4C19-B66F-33EA9358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857" y="3062330"/>
            <a:ext cx="183832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atex2image-output.s3.amazonaws.com/img-C7NMgEqne5nA.png">
            <a:extLst>
              <a:ext uri="{FF2B5EF4-FFF2-40B4-BE49-F238E27FC236}">
                <a16:creationId xmlns:a16="http://schemas.microsoft.com/office/drawing/2014/main" id="{283917C1-A27F-4DE2-87A6-19B68EF78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857" y="3490871"/>
            <a:ext cx="8191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latex2image-output.s3.amazonaws.com/img-dPMXrX2d5Wp9.png">
            <a:extLst>
              <a:ext uri="{FF2B5EF4-FFF2-40B4-BE49-F238E27FC236}">
                <a16:creationId xmlns:a16="http://schemas.microsoft.com/office/drawing/2014/main" id="{DF488D82-CD0B-4D78-B869-B3BEAF01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27" y="4291467"/>
            <a:ext cx="2286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latex2image-output.s3.amazonaws.com/img-5sHt2AUKWvy3.png">
            <a:extLst>
              <a:ext uri="{FF2B5EF4-FFF2-40B4-BE49-F238E27FC236}">
                <a16:creationId xmlns:a16="http://schemas.microsoft.com/office/drawing/2014/main" id="{718115B7-CCA8-4762-A6B9-78CC39FC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577" y="4300992"/>
            <a:ext cx="2381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latex2image-output.s3.amazonaws.com/img-7YjDCWHZqTHp.png">
            <a:extLst>
              <a:ext uri="{FF2B5EF4-FFF2-40B4-BE49-F238E27FC236}">
                <a16:creationId xmlns:a16="http://schemas.microsoft.com/office/drawing/2014/main" id="{FC0D0030-A1C2-4D93-B622-DC1FEEF8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7" y="4837036"/>
            <a:ext cx="389572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latex2image-output.s3.amazonaws.com/img-wFxKFnnZdun4.png">
            <a:extLst>
              <a:ext uri="{FF2B5EF4-FFF2-40B4-BE49-F238E27FC236}">
                <a16:creationId xmlns:a16="http://schemas.microsoft.com/office/drawing/2014/main" id="{031FDEEC-98DB-4A0B-AE70-C392252D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99" y="5382605"/>
            <a:ext cx="2209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55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7FEA-34A3-4232-BE7D-08F3EC74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Conditional Probability Path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3D3B6-F79C-460F-9E6B-C85F23D2C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Goal: Construct    and  </a:t>
            </a:r>
          </a:p>
          <a:p>
            <a:r>
              <a:rPr lang="en-US" altLang="ko-KR" dirty="0"/>
              <a:t>Introduce a conditional probability path such that</a:t>
            </a:r>
          </a:p>
          <a:p>
            <a:pPr lvl="1"/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The marginal probability path:</a:t>
            </a:r>
          </a:p>
          <a:p>
            <a:r>
              <a:rPr lang="en-US" altLang="ko-KR" b="1" dirty="0"/>
              <a:t>Define</a:t>
            </a:r>
            <a:r>
              <a:rPr lang="en-US" altLang="ko-KR" dirty="0"/>
              <a:t> a marginal vector field:  </a:t>
            </a:r>
          </a:p>
        </p:txBody>
      </p:sp>
      <p:pic>
        <p:nvPicPr>
          <p:cNvPr id="3078" name="Picture 6" descr="https://latex2image-output.s3.amazonaws.com/img-n7aYApkNYgCb.png">
            <a:extLst>
              <a:ext uri="{FF2B5EF4-FFF2-40B4-BE49-F238E27FC236}">
                <a16:creationId xmlns:a16="http://schemas.microsoft.com/office/drawing/2014/main" id="{36A347D2-19E8-49CA-9D21-ECDE4C119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58" y="1975938"/>
            <a:ext cx="2286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s://latex2image-output.s3.amazonaws.com/img-5sHt2AUKWvy3.png">
            <a:extLst>
              <a:ext uri="{FF2B5EF4-FFF2-40B4-BE49-F238E27FC236}">
                <a16:creationId xmlns:a16="http://schemas.microsoft.com/office/drawing/2014/main" id="{F4CE2CF9-7643-4D1C-8BF0-D0F2FA7C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70" y="1985463"/>
            <a:ext cx="2381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atex2image-output.s3.amazonaws.com/img-Jp9sXTDhxxXa.png">
            <a:extLst>
              <a:ext uri="{FF2B5EF4-FFF2-40B4-BE49-F238E27FC236}">
                <a16:creationId xmlns:a16="http://schemas.microsoft.com/office/drawing/2014/main" id="{011E5D20-EA09-47F6-B807-30D2BB6DB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93" y="2813137"/>
            <a:ext cx="355282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atex2image-output.s3.amazonaws.com/img-s3PuqXZKafJN.png">
            <a:extLst>
              <a:ext uri="{FF2B5EF4-FFF2-40B4-BE49-F238E27FC236}">
                <a16:creationId xmlns:a16="http://schemas.microsoft.com/office/drawing/2014/main" id="{31F41914-61E5-42D4-8E45-58D75671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93" y="3195888"/>
            <a:ext cx="304800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atex2image-output.s3.amazonaws.com/img-G19KzkNetAyv.png">
            <a:extLst>
              <a:ext uri="{FF2B5EF4-FFF2-40B4-BE49-F238E27FC236}">
                <a16:creationId xmlns:a16="http://schemas.microsoft.com/office/drawing/2014/main" id="{1619C9CB-4FBA-48A0-B435-279F3FD23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77" y="3923061"/>
            <a:ext cx="34861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atex2image-output.s3.amazonaws.com/img-FFgYZmAG2XfB.png">
            <a:extLst>
              <a:ext uri="{FF2B5EF4-FFF2-40B4-BE49-F238E27FC236}">
                <a16:creationId xmlns:a16="http://schemas.microsoft.com/office/drawing/2014/main" id="{D4780F24-D2C3-44C7-9495-4DAA6B3F9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5144376"/>
            <a:ext cx="45910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12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7FEA-34A3-4232-BE7D-08F3EC74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Conditional Probability Path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F89963-B756-4B95-BFDF-73CB8161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91" y="2246836"/>
            <a:ext cx="10210218" cy="32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53924-3147-4F63-88CD-FABBCC76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Conditional Flow Matching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789C2D-261F-472D-A7EC-FF04D1383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Consider the Conditional Flow Matching objective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(sketch of the proof)</a:t>
            </a:r>
            <a:endParaRPr lang="ko-KR" altLang="en-US" dirty="0"/>
          </a:p>
        </p:txBody>
      </p:sp>
      <p:pic>
        <p:nvPicPr>
          <p:cNvPr id="5122" name="Picture 2" descr="https://latex2image-output.s3.amazonaws.com/img-NzeyKM5xjURz.png">
            <a:extLst>
              <a:ext uri="{FF2B5EF4-FFF2-40B4-BE49-F238E27FC236}">
                <a16:creationId xmlns:a16="http://schemas.microsoft.com/office/drawing/2014/main" id="{AFB4806E-44B2-452A-81DE-B8085B7C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7" y="2521515"/>
            <a:ext cx="51149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801010-D4CB-48C1-A217-92BDEE31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86617"/>
            <a:ext cx="10523775" cy="6847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E83E34-ACFC-434B-857D-39658520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752" y="4643721"/>
            <a:ext cx="6378493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39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3564A1C7EAC704D812FC7BC1D737882" ma:contentTypeVersion="13" ma:contentTypeDescription="새 문서를 만듭니다." ma:contentTypeScope="" ma:versionID="871cf9ba474781dc63f04ea027f45839">
  <xsd:schema xmlns:xsd="http://www.w3.org/2001/XMLSchema" xmlns:xs="http://www.w3.org/2001/XMLSchema" xmlns:p="http://schemas.microsoft.com/office/2006/metadata/properties" xmlns:ns3="0c127098-2fb4-4c75-9d13-c2eb95fda447" targetNamespace="http://schemas.microsoft.com/office/2006/metadata/properties" ma:root="true" ma:fieldsID="b3bcbb18194f9bd9efd8ca2c54f2d50c" ns3:_="">
    <xsd:import namespace="0c127098-2fb4-4c75-9d13-c2eb95fda4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127098-2fb4-4c75-9d13-c2eb95fda4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c127098-2fb4-4c75-9d13-c2eb95fda447" xsi:nil="true"/>
  </documentManagement>
</p:properties>
</file>

<file path=customXml/itemProps1.xml><?xml version="1.0" encoding="utf-8"?>
<ds:datastoreItem xmlns:ds="http://schemas.openxmlformats.org/officeDocument/2006/customXml" ds:itemID="{BD3AA0E7-8C94-4B0E-AE1A-989EDFD1C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127098-2fb4-4c75-9d13-c2eb95fda4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E5814C-EA53-4320-8DE6-32087F2954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556432-400F-4868-89AC-3468508BB928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0c127098-2fb4-4c75-9d13-c2eb95fda447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8287</TotalTime>
  <Words>658</Words>
  <Application>Microsoft Office PowerPoint</Application>
  <PresentationFormat>와이드스크린</PresentationFormat>
  <Paragraphs>131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FLOW MATCHING FOR GENERATIVE MODELING</vt:lpstr>
      <vt:lpstr>Deep generative models</vt:lpstr>
      <vt:lpstr>Deep generative models</vt:lpstr>
      <vt:lpstr>Continuous Normalizing Flows</vt:lpstr>
      <vt:lpstr>Continuous Normalizing Flows</vt:lpstr>
      <vt:lpstr>Flow Matching</vt:lpstr>
      <vt:lpstr>Conditional Probability Path</vt:lpstr>
      <vt:lpstr>Conditional Probability Path</vt:lpstr>
      <vt:lpstr>Conditional Flow Matching</vt:lpstr>
      <vt:lpstr>Conditional Flow Matching</vt:lpstr>
      <vt:lpstr>Construction of CPPs and VFs</vt:lpstr>
      <vt:lpstr>Construction of CPPs and VFs</vt:lpstr>
      <vt:lpstr>Examples</vt:lpstr>
      <vt:lpstr>Examples</vt:lpstr>
      <vt:lpstr>Examples</vt:lpstr>
      <vt:lpstr>Why optimal?</vt:lpstr>
      <vt:lpstr>Sampling strategy</vt:lpstr>
      <vt:lpstr>Sampling strategy</vt:lpstr>
      <vt:lpstr>Experiment </vt:lpstr>
      <vt:lpstr>Experiment </vt:lpstr>
      <vt:lpstr>Experiment </vt:lpstr>
      <vt:lpstr>Experiment </vt:lpstr>
      <vt:lpstr>Experiment </vt:lpstr>
      <vt:lpstr>Experiment </vt:lpstr>
      <vt:lpstr>Experiment </vt:lpstr>
      <vt:lpstr>Experiment </vt:lpstr>
      <vt:lpstr>Reviewer AKwV (score 5)</vt:lpstr>
      <vt:lpstr>Reviewer tWC7 (score 8)</vt:lpstr>
      <vt:lpstr>Reviewer LJky (score 8)</vt:lpstr>
      <vt:lpstr>Reviewer SQzg (score 10)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Nowcasting and forecasting the potential domestic and international spread of the 2019-nCoV outbreak originating in Wuhan, China: a modelling study</dc:title>
  <dc:creator>김광우</dc:creator>
  <cp:lastModifiedBy>김광우</cp:lastModifiedBy>
  <cp:revision>385</cp:revision>
  <dcterms:created xsi:type="dcterms:W3CDTF">2022-11-30T19:00:27Z</dcterms:created>
  <dcterms:modified xsi:type="dcterms:W3CDTF">2024-06-04T12:36:28Z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0x01010013564A1C7EAC704D812FC7BC1D737882</vt:lpwstr>
  </property>
</Properties>
</file>